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d5d2962c4a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0a2fb459434217"/>
  </p:sldMasterIdLst>
  <p:sldIdLst>
    <p:sldId xmlns:r="http://schemas.openxmlformats.org/officeDocument/2006/relationships" id="256" r:id="Reed9e8036df7414d"/>
    <p:sldId xmlns:r="http://schemas.openxmlformats.org/officeDocument/2006/relationships" id="257" r:id="R75c741bfd9d344a6"/>
    <p:sldId xmlns:r="http://schemas.openxmlformats.org/officeDocument/2006/relationships" id="258" r:id="Rd62cb86580c74608"/>
    <p:sldId xmlns:r="http://schemas.openxmlformats.org/officeDocument/2006/relationships" id="259" r:id="Rf82bb886af024b9c"/>
    <p:sldId xmlns:r="http://schemas.openxmlformats.org/officeDocument/2006/relationships" id="260" r:id="R38f1cf2966d7416c"/>
    <p:sldId xmlns:r="http://schemas.openxmlformats.org/officeDocument/2006/relationships" id="261" r:id="Rb2ddd6cdb4e148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a2fb459434217" /><Relationship Type="http://schemas.openxmlformats.org/officeDocument/2006/relationships/slide" Target="/ppt/slides/slide1.xml" Id="Reed9e8036df7414d" /><Relationship Type="http://schemas.openxmlformats.org/officeDocument/2006/relationships/slide" Target="/ppt/slides/slide2.xml" Id="R75c741bfd9d344a6" /><Relationship Type="http://schemas.openxmlformats.org/officeDocument/2006/relationships/slide" Target="/ppt/slides/slide3.xml" Id="Rd62cb86580c74608" /><Relationship Type="http://schemas.openxmlformats.org/officeDocument/2006/relationships/slide" Target="/ppt/slides/slide4.xml" Id="Rf82bb886af024b9c" /><Relationship Type="http://schemas.openxmlformats.org/officeDocument/2006/relationships/slide" Target="/ppt/slides/slide5.xml" Id="R38f1cf2966d7416c" /><Relationship Type="http://schemas.openxmlformats.org/officeDocument/2006/relationships/slide" Target="/ppt/slides/slide6.xml" Id="Rb2ddd6cdb4e148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7d5f6adcf4e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672d5e7214a50" /><Relationship Type="http://schemas.openxmlformats.org/officeDocument/2006/relationships/theme" Target="/ppt/slideMasters/theme/theme1.xml" Id="R211b8cd8ba1443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672d5e721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38b626a02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fd4728604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0c885db55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b034835ee4a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05493c954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2497a17a6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918 194 673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