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91753aee5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a66cb84f64de3"/>
  </p:sldMasterIdLst>
  <p:sldIdLst>
    <p:sldId xmlns:r="http://schemas.openxmlformats.org/officeDocument/2006/relationships" id="256" r:id="R12b94a8e14464d34"/>
    <p:sldId xmlns:r="http://schemas.openxmlformats.org/officeDocument/2006/relationships" id="257" r:id="R658c1e93238a4ae1"/>
    <p:sldId xmlns:r="http://schemas.openxmlformats.org/officeDocument/2006/relationships" id="258" r:id="R4f4f06ef0dde4eaa"/>
    <p:sldId xmlns:r="http://schemas.openxmlformats.org/officeDocument/2006/relationships" id="259" r:id="R073c76bbc30f4204"/>
    <p:sldId xmlns:r="http://schemas.openxmlformats.org/officeDocument/2006/relationships" id="260" r:id="Rfcbe7de655fb491e"/>
    <p:sldId xmlns:r="http://schemas.openxmlformats.org/officeDocument/2006/relationships" id="261" r:id="R1312035f1a28411f"/>
    <p:sldId xmlns:r="http://schemas.openxmlformats.org/officeDocument/2006/relationships" id="262" r:id="Rac9e8bb8e9cc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a66cb84f64de3" /><Relationship Type="http://schemas.openxmlformats.org/officeDocument/2006/relationships/slide" Target="/ppt/slides/slide1.xml" Id="R12b94a8e14464d34" /><Relationship Type="http://schemas.openxmlformats.org/officeDocument/2006/relationships/slide" Target="/ppt/slides/slide2.xml" Id="R658c1e93238a4ae1" /><Relationship Type="http://schemas.openxmlformats.org/officeDocument/2006/relationships/slide" Target="/ppt/slides/slide3.xml" Id="R4f4f06ef0dde4eaa" /><Relationship Type="http://schemas.openxmlformats.org/officeDocument/2006/relationships/slide" Target="/ppt/slides/slide4.xml" Id="R073c76bbc30f4204" /><Relationship Type="http://schemas.openxmlformats.org/officeDocument/2006/relationships/slide" Target="/ppt/slides/slide5.xml" Id="Rfcbe7de655fb491e" /><Relationship Type="http://schemas.openxmlformats.org/officeDocument/2006/relationships/slide" Target="/ppt/slides/slide6.xml" Id="R1312035f1a28411f" /><Relationship Type="http://schemas.openxmlformats.org/officeDocument/2006/relationships/slide" Target="/ppt/slides/slide7.xml" Id="Rac9e8bb8e9cc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c5e36d0e44e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14512350a4b42" /><Relationship Type="http://schemas.openxmlformats.org/officeDocument/2006/relationships/theme" Target="/ppt/slideMasters/theme/theme1.xml" Id="R6bc07255b77a43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14512350a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b70bb2ae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4809cfe15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900ed049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46d0d81d1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ff7c8a62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31276eae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e0f98b6af4d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THRIKANE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THRIKANE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3 997 718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30 477 847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30 664 874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918 187 448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THRIKANE AS</a:t>
            </a:r>
          </a:p>
        </p:txBody>
      </p:sp>
    </p:spTree>
  </p:cSld>
  <p:clrMapOvr>
    <a:masterClrMapping xmlns:a="http://schemas.openxmlformats.org/drawingml/2006/main"/>
  </p:clrMapOvr>
</p:sld>
</file>