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48610781bb4c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26b2dc1b1c4afb"/>
  </p:sldMasterIdLst>
  <p:sldIdLst>
    <p:sldId xmlns:r="http://schemas.openxmlformats.org/officeDocument/2006/relationships" id="256" r:id="R3b156f723fbe43c1"/>
    <p:sldId xmlns:r="http://schemas.openxmlformats.org/officeDocument/2006/relationships" id="257" r:id="R8879cc315b5944b4"/>
    <p:sldId xmlns:r="http://schemas.openxmlformats.org/officeDocument/2006/relationships" id="258" r:id="R1659a3d92a5f42ef"/>
    <p:sldId xmlns:r="http://schemas.openxmlformats.org/officeDocument/2006/relationships" id="259" r:id="R11ee42bba10d4986"/>
    <p:sldId xmlns:r="http://schemas.openxmlformats.org/officeDocument/2006/relationships" id="260" r:id="Rdc9841ce3d25484d"/>
    <p:sldId xmlns:r="http://schemas.openxmlformats.org/officeDocument/2006/relationships" id="261" r:id="Rf4cd3ab7459d43e0"/>
    <p:sldId xmlns:r="http://schemas.openxmlformats.org/officeDocument/2006/relationships" id="262" r:id="R3e80aca1ad2745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26b2dc1b1c4afb" /><Relationship Type="http://schemas.openxmlformats.org/officeDocument/2006/relationships/slide" Target="/ppt/slides/slide1.xml" Id="R3b156f723fbe43c1" /><Relationship Type="http://schemas.openxmlformats.org/officeDocument/2006/relationships/slide" Target="/ppt/slides/slide2.xml" Id="R8879cc315b5944b4" /><Relationship Type="http://schemas.openxmlformats.org/officeDocument/2006/relationships/slide" Target="/ppt/slides/slide3.xml" Id="R1659a3d92a5f42ef" /><Relationship Type="http://schemas.openxmlformats.org/officeDocument/2006/relationships/slide" Target="/ppt/slides/slide4.xml" Id="R11ee42bba10d4986" /><Relationship Type="http://schemas.openxmlformats.org/officeDocument/2006/relationships/slide" Target="/ppt/slides/slide5.xml" Id="Rdc9841ce3d25484d" /><Relationship Type="http://schemas.openxmlformats.org/officeDocument/2006/relationships/slide" Target="/ppt/slides/slide6.xml" Id="Rf4cd3ab7459d43e0" /><Relationship Type="http://schemas.openxmlformats.org/officeDocument/2006/relationships/slide" Target="/ppt/slides/slide7.xml" Id="R3e80aca1ad2745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00dbe2378846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ebea4a76749ec" /><Relationship Type="http://schemas.openxmlformats.org/officeDocument/2006/relationships/theme" Target="/ppt/slideMasters/theme/theme1.xml" Id="R480a8f2ed0a544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9ebea4a76749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d3e4c17374b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f82fd14324e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afae884004d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c46322bca45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e30e3dea641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6bd3ec6ba48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b2f2863b347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THORE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 AS ble etablert [år] og holder til i Avaldsnes.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3 127 358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16 849 672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16 946 123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 ØSTENSEN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ØSTENSEN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MIKAL MORLAND ØSTENSEN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ERIK ØSTENSEN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 Øst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4262 Avaldsnes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918 187 375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THORE AS</a:t>
            </a:r>
          </a:p>
        </p:txBody>
      </p:sp>
    </p:spTree>
  </p:cSld>
  <p:clrMapOvr>
    <a:masterClrMapping xmlns:a="http://schemas.openxmlformats.org/drawingml/2006/main"/>
  </p:clrMapOvr>
</p:sld>
</file>