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b3f7becffa44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3729ab9c014c55"/>
  </p:sldMasterIdLst>
  <p:sldIdLst>
    <p:sldId xmlns:r="http://schemas.openxmlformats.org/officeDocument/2006/relationships" id="256" r:id="Rb979cb086117490c"/>
    <p:sldId xmlns:r="http://schemas.openxmlformats.org/officeDocument/2006/relationships" id="257" r:id="R16e56147ee344ec4"/>
    <p:sldId xmlns:r="http://schemas.openxmlformats.org/officeDocument/2006/relationships" id="258" r:id="R21e7c79fb5ab4622"/>
    <p:sldId xmlns:r="http://schemas.openxmlformats.org/officeDocument/2006/relationships" id="259" r:id="Rfc18ce403f594374"/>
    <p:sldId xmlns:r="http://schemas.openxmlformats.org/officeDocument/2006/relationships" id="260" r:id="R718368f0555d4d8c"/>
    <p:sldId xmlns:r="http://schemas.openxmlformats.org/officeDocument/2006/relationships" id="261" r:id="R36193b60776c4ab8"/>
    <p:sldId xmlns:r="http://schemas.openxmlformats.org/officeDocument/2006/relationships" id="262" r:id="R15a18bdadeef40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729ab9c014c55" /><Relationship Type="http://schemas.openxmlformats.org/officeDocument/2006/relationships/slide" Target="/ppt/slides/slide1.xml" Id="Rb979cb086117490c" /><Relationship Type="http://schemas.openxmlformats.org/officeDocument/2006/relationships/slide" Target="/ppt/slides/slide2.xml" Id="R16e56147ee344ec4" /><Relationship Type="http://schemas.openxmlformats.org/officeDocument/2006/relationships/slide" Target="/ppt/slides/slide3.xml" Id="R21e7c79fb5ab4622" /><Relationship Type="http://schemas.openxmlformats.org/officeDocument/2006/relationships/slide" Target="/ppt/slides/slide4.xml" Id="Rfc18ce403f594374" /><Relationship Type="http://schemas.openxmlformats.org/officeDocument/2006/relationships/slide" Target="/ppt/slides/slide5.xml" Id="R718368f0555d4d8c" /><Relationship Type="http://schemas.openxmlformats.org/officeDocument/2006/relationships/slide" Target="/ppt/slides/slide6.xml" Id="R36193b60776c4ab8" /><Relationship Type="http://schemas.openxmlformats.org/officeDocument/2006/relationships/slide" Target="/ppt/slides/slide7.xml" Id="R15a18bdadeef40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273cc4b0f44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53d8c6f8d453f" /><Relationship Type="http://schemas.openxmlformats.org/officeDocument/2006/relationships/theme" Target="/ppt/slideMasters/theme/theme1.xml" Id="R227646edc22946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d53d8c6f8d45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1998f421a4c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9a3a723fb4e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b5d52b29546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3e3b01d2243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29ab9433845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082070d0047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ba2bc6a3249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VINDBALEN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VINDBALEN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VINDBALEN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VINDBALEN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VINDBALEN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VINDBALEN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10 496 098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37 435 442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41 453 146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VINDBALEN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PEDER SOLSTAD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VINDBALEN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918 187 197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VINDBALEN AS</a:t>
            </a:r>
          </a:p>
        </p:txBody>
      </p:sp>
    </p:spTree>
  </p:cSld>
  <p:clrMapOvr>
    <a:masterClrMapping xmlns:a="http://schemas.openxmlformats.org/drawingml/2006/main"/>
  </p:clrMapOvr>
</p:sld>
</file>