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f7526dc13a4a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e9e7f7e5a045da"/>
  </p:sldMasterIdLst>
  <p:sldIdLst>
    <p:sldId xmlns:r="http://schemas.openxmlformats.org/officeDocument/2006/relationships" id="256" r:id="Rc7bf97b77c9f4ef4"/>
    <p:sldId xmlns:r="http://schemas.openxmlformats.org/officeDocument/2006/relationships" id="257" r:id="R7c3f7dada7e44f2a"/>
    <p:sldId xmlns:r="http://schemas.openxmlformats.org/officeDocument/2006/relationships" id="258" r:id="R2e05f8e4375d4768"/>
    <p:sldId xmlns:r="http://schemas.openxmlformats.org/officeDocument/2006/relationships" id="259" r:id="R100444485ea7425c"/>
    <p:sldId xmlns:r="http://schemas.openxmlformats.org/officeDocument/2006/relationships" id="260" r:id="Rf579fc7dcee94ed8"/>
    <p:sldId xmlns:r="http://schemas.openxmlformats.org/officeDocument/2006/relationships" id="261" r:id="R73aa8636128646b4"/>
    <p:sldId xmlns:r="http://schemas.openxmlformats.org/officeDocument/2006/relationships" id="262" r:id="R29fa2aa2b49b47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9e7f7e5a045da" /><Relationship Type="http://schemas.openxmlformats.org/officeDocument/2006/relationships/slide" Target="/ppt/slides/slide1.xml" Id="Rc7bf97b77c9f4ef4" /><Relationship Type="http://schemas.openxmlformats.org/officeDocument/2006/relationships/slide" Target="/ppt/slides/slide2.xml" Id="R7c3f7dada7e44f2a" /><Relationship Type="http://schemas.openxmlformats.org/officeDocument/2006/relationships/slide" Target="/ppt/slides/slide3.xml" Id="R2e05f8e4375d4768" /><Relationship Type="http://schemas.openxmlformats.org/officeDocument/2006/relationships/slide" Target="/ppt/slides/slide4.xml" Id="R100444485ea7425c" /><Relationship Type="http://schemas.openxmlformats.org/officeDocument/2006/relationships/slide" Target="/ppt/slides/slide5.xml" Id="Rf579fc7dcee94ed8" /><Relationship Type="http://schemas.openxmlformats.org/officeDocument/2006/relationships/slide" Target="/ppt/slides/slide6.xml" Id="R73aa8636128646b4" /><Relationship Type="http://schemas.openxmlformats.org/officeDocument/2006/relationships/slide" Target="/ppt/slides/slide7.xml" Id="R29fa2aa2b49b47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c554a8a3b40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ce5b213704ce0" /><Relationship Type="http://schemas.openxmlformats.org/officeDocument/2006/relationships/theme" Target="/ppt/slideMasters/theme/theme1.xml" Id="R0ddc1c8046b347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7ce5b213704c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13d89fc9a49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60208d267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7af606baf4f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4c919b9cd4c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797fb0e0347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82bd019314d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3dad38a8d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AURORAH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AURORAH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3 816 741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46 617 757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47 316 211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SOLSTAD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918 186 751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