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b6e162f7e642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ea9a1243ca479d"/>
  </p:sldMasterIdLst>
  <p:sldIdLst>
    <p:sldId xmlns:r="http://schemas.openxmlformats.org/officeDocument/2006/relationships" id="256" r:id="R2ea3cf17c355402b"/>
    <p:sldId xmlns:r="http://schemas.openxmlformats.org/officeDocument/2006/relationships" id="257" r:id="R4390ae6be8e04b4c"/>
    <p:sldId xmlns:r="http://schemas.openxmlformats.org/officeDocument/2006/relationships" id="258" r:id="Rf12d7615c3744ac0"/>
    <p:sldId xmlns:r="http://schemas.openxmlformats.org/officeDocument/2006/relationships" id="259" r:id="R233b7b3855e34833"/>
    <p:sldId xmlns:r="http://schemas.openxmlformats.org/officeDocument/2006/relationships" id="260" r:id="Ra19d078be6a54838"/>
    <p:sldId xmlns:r="http://schemas.openxmlformats.org/officeDocument/2006/relationships" id="261" r:id="Rca3b3475f89b49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a9a1243ca479d" /><Relationship Type="http://schemas.openxmlformats.org/officeDocument/2006/relationships/slide" Target="/ppt/slides/slide1.xml" Id="R2ea3cf17c355402b" /><Relationship Type="http://schemas.openxmlformats.org/officeDocument/2006/relationships/slide" Target="/ppt/slides/slide2.xml" Id="R4390ae6be8e04b4c" /><Relationship Type="http://schemas.openxmlformats.org/officeDocument/2006/relationships/slide" Target="/ppt/slides/slide3.xml" Id="Rf12d7615c3744ac0" /><Relationship Type="http://schemas.openxmlformats.org/officeDocument/2006/relationships/slide" Target="/ppt/slides/slide4.xml" Id="R233b7b3855e34833" /><Relationship Type="http://schemas.openxmlformats.org/officeDocument/2006/relationships/slide" Target="/ppt/slides/slide5.xml" Id="Ra19d078be6a54838" /><Relationship Type="http://schemas.openxmlformats.org/officeDocument/2006/relationships/slide" Target="/ppt/slides/slide6.xml" Id="Rca3b3475f89b49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ef628dc9641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979191cb44489" /><Relationship Type="http://schemas.openxmlformats.org/officeDocument/2006/relationships/theme" Target="/ppt/slideMasters/theme/theme1.xml" Id="R7ea23b8bf76f48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b979191cb444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67e36be074b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4f41a655f44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0fa3f45ab4f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78236a68d4a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d7418500640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a79f01dae42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AURORAH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918 186 751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AURORAH AS</a:t>
            </a:r>
          </a:p>
        </p:txBody>
      </p:sp>
    </p:spTree>
  </p:cSld>
  <p:clrMapOvr>
    <a:masterClrMapping xmlns:a="http://schemas.openxmlformats.org/drawingml/2006/main"/>
  </p:clrMapOvr>
</p:sld>
</file>