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2442ff22f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3b7d059ef4286"/>
  </p:sldMasterIdLst>
  <p:sldIdLst>
    <p:sldId xmlns:r="http://schemas.openxmlformats.org/officeDocument/2006/relationships" id="256" r:id="Rcb3d7c21632b4c2e"/>
    <p:sldId xmlns:r="http://schemas.openxmlformats.org/officeDocument/2006/relationships" id="257" r:id="R2c349acd9ced405a"/>
    <p:sldId xmlns:r="http://schemas.openxmlformats.org/officeDocument/2006/relationships" id="258" r:id="R33129f6c72944744"/>
    <p:sldId xmlns:r="http://schemas.openxmlformats.org/officeDocument/2006/relationships" id="259" r:id="R3173de7219f84d4e"/>
    <p:sldId xmlns:r="http://schemas.openxmlformats.org/officeDocument/2006/relationships" id="260" r:id="R5ea2c123197444d7"/>
    <p:sldId xmlns:r="http://schemas.openxmlformats.org/officeDocument/2006/relationships" id="261" r:id="R182d4e18b8b24563"/>
    <p:sldId xmlns:r="http://schemas.openxmlformats.org/officeDocument/2006/relationships" id="262" r:id="Rbe1bdd582a99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3b7d059ef4286" /><Relationship Type="http://schemas.openxmlformats.org/officeDocument/2006/relationships/slide" Target="/ppt/slides/slide1.xml" Id="Rcb3d7c21632b4c2e" /><Relationship Type="http://schemas.openxmlformats.org/officeDocument/2006/relationships/slide" Target="/ppt/slides/slide2.xml" Id="R2c349acd9ced405a" /><Relationship Type="http://schemas.openxmlformats.org/officeDocument/2006/relationships/slide" Target="/ppt/slides/slide3.xml" Id="R33129f6c72944744" /><Relationship Type="http://schemas.openxmlformats.org/officeDocument/2006/relationships/slide" Target="/ppt/slides/slide4.xml" Id="R3173de7219f84d4e" /><Relationship Type="http://schemas.openxmlformats.org/officeDocument/2006/relationships/slide" Target="/ppt/slides/slide5.xml" Id="R5ea2c123197444d7" /><Relationship Type="http://schemas.openxmlformats.org/officeDocument/2006/relationships/slide" Target="/ppt/slides/slide6.xml" Id="R182d4e18b8b24563" /><Relationship Type="http://schemas.openxmlformats.org/officeDocument/2006/relationships/slide" Target="/ppt/slides/slide7.xml" Id="Rbe1bdd582a99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0a9378d3d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f227f169c411d" /><Relationship Type="http://schemas.openxmlformats.org/officeDocument/2006/relationships/theme" Target="/ppt/slideMasters/theme/theme1.xml" Id="R73ce284b88ea40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4f227f169c41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11331f6ce4c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32d3678c6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d3e75d38d4c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5189ff8d14b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309e8c6cb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5d600d39249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324b932764b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AMETISTA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AMETISTA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AMETISTA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AMETISTA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AMETISTA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AMETISTA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51 274 967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51 708 866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AMETISTA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SOLSTAD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AMETISTA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918 186 190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AMETISTA AS</a:t>
            </a:r>
          </a:p>
        </p:txBody>
      </p:sp>
    </p:spTree>
  </p:cSld>
  <p:clrMapOvr>
    <a:masterClrMapping xmlns:a="http://schemas.openxmlformats.org/drawingml/2006/main"/>
  </p:clrMapOvr>
</p:sld>
</file>