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d2c5f6c155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5c2947b4f4f32"/>
  </p:sldMasterIdLst>
  <p:sldIdLst>
    <p:sldId xmlns:r="http://schemas.openxmlformats.org/officeDocument/2006/relationships" id="256" r:id="R22f8024ff7c24aaf"/>
    <p:sldId xmlns:r="http://schemas.openxmlformats.org/officeDocument/2006/relationships" id="257" r:id="R5409e80baf484b21"/>
    <p:sldId xmlns:r="http://schemas.openxmlformats.org/officeDocument/2006/relationships" id="258" r:id="R4bba1306d8354751"/>
    <p:sldId xmlns:r="http://schemas.openxmlformats.org/officeDocument/2006/relationships" id="259" r:id="R2391b378e5cb4f5d"/>
    <p:sldId xmlns:r="http://schemas.openxmlformats.org/officeDocument/2006/relationships" id="260" r:id="R5a0836bb062b40fe"/>
    <p:sldId xmlns:r="http://schemas.openxmlformats.org/officeDocument/2006/relationships" id="261" r:id="R8b1f5badb6ee4046"/>
    <p:sldId xmlns:r="http://schemas.openxmlformats.org/officeDocument/2006/relationships" id="262" r:id="Rafc368af01e44e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5c2947b4f4f32" /><Relationship Type="http://schemas.openxmlformats.org/officeDocument/2006/relationships/slide" Target="/ppt/slides/slide1.xml" Id="R22f8024ff7c24aaf" /><Relationship Type="http://schemas.openxmlformats.org/officeDocument/2006/relationships/slide" Target="/ppt/slides/slide2.xml" Id="R5409e80baf484b21" /><Relationship Type="http://schemas.openxmlformats.org/officeDocument/2006/relationships/slide" Target="/ppt/slides/slide3.xml" Id="R4bba1306d8354751" /><Relationship Type="http://schemas.openxmlformats.org/officeDocument/2006/relationships/slide" Target="/ppt/slides/slide4.xml" Id="R2391b378e5cb4f5d" /><Relationship Type="http://schemas.openxmlformats.org/officeDocument/2006/relationships/slide" Target="/ppt/slides/slide5.xml" Id="R5a0836bb062b40fe" /><Relationship Type="http://schemas.openxmlformats.org/officeDocument/2006/relationships/slide" Target="/ppt/slides/slide6.xml" Id="R8b1f5badb6ee4046" /><Relationship Type="http://schemas.openxmlformats.org/officeDocument/2006/relationships/slide" Target="/ppt/slides/slide7.xml" Id="Rafc368af01e44e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4e0d09622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0176a9f7b417f" /><Relationship Type="http://schemas.openxmlformats.org/officeDocument/2006/relationships/theme" Target="/ppt/slideMasters/theme/theme1.xml" Id="R7d7f4bc5fb1f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40176a9f7b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8d9d2b58b42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b21dc434c46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c539c72a3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c815ca9d1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ecd8e6e1b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280983ed94d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172fc47de4b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MATBUA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MATBUA EIENDOM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2 796 254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2 338 733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6 398 632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WEMAN  –  54,4 %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WEMAN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WEMAN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WEMAN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 WEMAN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OMHOLT KVILHAUG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918 184 740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EIENDOM AS</a:t>
            </a:r>
          </a:p>
        </p:txBody>
      </p:sp>
    </p:spTree>
  </p:cSld>
  <p:clrMapOvr>
    <a:masterClrMapping xmlns:a="http://schemas.openxmlformats.org/drawingml/2006/main"/>
  </p:clrMapOvr>
</p:sld>
</file>