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a8bd925b040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cc2eee57c4da0"/>
  </p:sldMasterIdLst>
  <p:sldIdLst>
    <p:sldId xmlns:r="http://schemas.openxmlformats.org/officeDocument/2006/relationships" id="256" r:id="Rf3a23c0a9a624b77"/>
    <p:sldId xmlns:r="http://schemas.openxmlformats.org/officeDocument/2006/relationships" id="257" r:id="R77ce6440d33f4254"/>
    <p:sldId xmlns:r="http://schemas.openxmlformats.org/officeDocument/2006/relationships" id="258" r:id="R754c31cd29814d0c"/>
    <p:sldId xmlns:r="http://schemas.openxmlformats.org/officeDocument/2006/relationships" id="259" r:id="Ra51d33432e064253"/>
    <p:sldId xmlns:r="http://schemas.openxmlformats.org/officeDocument/2006/relationships" id="260" r:id="Rd1c9a82831b04ebe"/>
    <p:sldId xmlns:r="http://schemas.openxmlformats.org/officeDocument/2006/relationships" id="261" r:id="R40d5330338114e69"/>
    <p:sldId xmlns:r="http://schemas.openxmlformats.org/officeDocument/2006/relationships" id="262" r:id="R678fcc5cf86c4f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cc2eee57c4da0" /><Relationship Type="http://schemas.openxmlformats.org/officeDocument/2006/relationships/slide" Target="/ppt/slides/slide1.xml" Id="Rf3a23c0a9a624b77" /><Relationship Type="http://schemas.openxmlformats.org/officeDocument/2006/relationships/slide" Target="/ppt/slides/slide2.xml" Id="R77ce6440d33f4254" /><Relationship Type="http://schemas.openxmlformats.org/officeDocument/2006/relationships/slide" Target="/ppt/slides/slide3.xml" Id="R754c31cd29814d0c" /><Relationship Type="http://schemas.openxmlformats.org/officeDocument/2006/relationships/slide" Target="/ppt/slides/slide4.xml" Id="Ra51d33432e064253" /><Relationship Type="http://schemas.openxmlformats.org/officeDocument/2006/relationships/slide" Target="/ppt/slides/slide5.xml" Id="Rd1c9a82831b04ebe" /><Relationship Type="http://schemas.openxmlformats.org/officeDocument/2006/relationships/slide" Target="/ppt/slides/slide6.xml" Id="R40d5330338114e69" /><Relationship Type="http://schemas.openxmlformats.org/officeDocument/2006/relationships/slide" Target="/ppt/slides/slide7.xml" Id="R678fcc5cf86c4f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8f9b8ed46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ede9e4e304bb5" /><Relationship Type="http://schemas.openxmlformats.org/officeDocument/2006/relationships/theme" Target="/ppt/slideMasters/theme/theme1.xml" Id="R3353bffda5a4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ede9e4e30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aeace7fc47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604cc8041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5bce600b24f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4fb0b5333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3fb1bbd4a4d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11e93002e4c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29e213ea4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JOAKIM BURUD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BURUD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BURUD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BURUD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BURUD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34 823 842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34 619 595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35 264 077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162 085 766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190 440 057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BURUD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BURUD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Cito Eiendom AS, 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918 143 912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JOAKIM BURUD HOLDING AS</a:t>
            </a:r>
          </a:p>
        </p:txBody>
      </p:sp>
    </p:spTree>
  </p:cSld>
  <p:clrMapOvr>
    <a:masterClrMapping xmlns:a="http://schemas.openxmlformats.org/drawingml/2006/main"/>
  </p:clrMapOvr>
</p:sld>
</file>