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a7b6715ec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f057e5aa5488b"/>
  </p:sldMasterIdLst>
  <p:sldIdLst>
    <p:sldId xmlns:r="http://schemas.openxmlformats.org/officeDocument/2006/relationships" id="256" r:id="Re703a1d6e8b1445d"/>
    <p:sldId xmlns:r="http://schemas.openxmlformats.org/officeDocument/2006/relationships" id="257" r:id="R56013536b7704623"/>
    <p:sldId xmlns:r="http://schemas.openxmlformats.org/officeDocument/2006/relationships" id="258" r:id="R0c5c6957852941be"/>
    <p:sldId xmlns:r="http://schemas.openxmlformats.org/officeDocument/2006/relationships" id="259" r:id="Rbc3ff151ade7403a"/>
    <p:sldId xmlns:r="http://schemas.openxmlformats.org/officeDocument/2006/relationships" id="260" r:id="Rb358590a2d0e477c"/>
    <p:sldId xmlns:r="http://schemas.openxmlformats.org/officeDocument/2006/relationships" id="261" r:id="R6fd9664b2ccb4313"/>
    <p:sldId xmlns:r="http://schemas.openxmlformats.org/officeDocument/2006/relationships" id="262" r:id="R5cee7e697731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f057e5aa5488b" /><Relationship Type="http://schemas.openxmlformats.org/officeDocument/2006/relationships/slide" Target="/ppt/slides/slide1.xml" Id="Re703a1d6e8b1445d" /><Relationship Type="http://schemas.openxmlformats.org/officeDocument/2006/relationships/slide" Target="/ppt/slides/slide2.xml" Id="R56013536b7704623" /><Relationship Type="http://schemas.openxmlformats.org/officeDocument/2006/relationships/slide" Target="/ppt/slides/slide3.xml" Id="R0c5c6957852941be" /><Relationship Type="http://schemas.openxmlformats.org/officeDocument/2006/relationships/slide" Target="/ppt/slides/slide4.xml" Id="Rbc3ff151ade7403a" /><Relationship Type="http://schemas.openxmlformats.org/officeDocument/2006/relationships/slide" Target="/ppt/slides/slide5.xml" Id="Rb358590a2d0e477c" /><Relationship Type="http://schemas.openxmlformats.org/officeDocument/2006/relationships/slide" Target="/ppt/slides/slide6.xml" Id="R6fd9664b2ccb4313" /><Relationship Type="http://schemas.openxmlformats.org/officeDocument/2006/relationships/slide" Target="/ppt/slides/slide7.xml" Id="R5cee7e697731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e0e4c0a52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e5536ece4e6a" /><Relationship Type="http://schemas.openxmlformats.org/officeDocument/2006/relationships/theme" Target="/ppt/slideMasters/theme/theme1.xml" Id="R6c9a9b59ea25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7e5536ece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3c18ec10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320826f9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3fcf865f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c6e5bd65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036d1d85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e23f8a88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ed4e3d49d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