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7233212a1a49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9b1099196f4080"/>
  </p:sldMasterIdLst>
  <p:sldIdLst>
    <p:sldId xmlns:r="http://schemas.openxmlformats.org/officeDocument/2006/relationships" id="256" r:id="R57e8c3f89c3a4677"/>
    <p:sldId xmlns:r="http://schemas.openxmlformats.org/officeDocument/2006/relationships" id="257" r:id="R7deb1af2fa384c26"/>
    <p:sldId xmlns:r="http://schemas.openxmlformats.org/officeDocument/2006/relationships" id="258" r:id="R84f289e9283f4d51"/>
    <p:sldId xmlns:r="http://schemas.openxmlformats.org/officeDocument/2006/relationships" id="259" r:id="R21c2fcbd48814aef"/>
    <p:sldId xmlns:r="http://schemas.openxmlformats.org/officeDocument/2006/relationships" id="260" r:id="R0c47143e9c7b4dee"/>
    <p:sldId xmlns:r="http://schemas.openxmlformats.org/officeDocument/2006/relationships" id="261" r:id="R0c13c3285b014f89"/>
    <p:sldId xmlns:r="http://schemas.openxmlformats.org/officeDocument/2006/relationships" id="262" r:id="Rf4b6b5bc13cc47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9b1099196f4080" /><Relationship Type="http://schemas.openxmlformats.org/officeDocument/2006/relationships/slide" Target="/ppt/slides/slide1.xml" Id="R57e8c3f89c3a4677" /><Relationship Type="http://schemas.openxmlformats.org/officeDocument/2006/relationships/slide" Target="/ppt/slides/slide2.xml" Id="R7deb1af2fa384c26" /><Relationship Type="http://schemas.openxmlformats.org/officeDocument/2006/relationships/slide" Target="/ppt/slides/slide3.xml" Id="R84f289e9283f4d51" /><Relationship Type="http://schemas.openxmlformats.org/officeDocument/2006/relationships/slide" Target="/ppt/slides/slide4.xml" Id="R21c2fcbd48814aef" /><Relationship Type="http://schemas.openxmlformats.org/officeDocument/2006/relationships/slide" Target="/ppt/slides/slide5.xml" Id="R0c47143e9c7b4dee" /><Relationship Type="http://schemas.openxmlformats.org/officeDocument/2006/relationships/slide" Target="/ppt/slides/slide6.xml" Id="R0c13c3285b014f89" /><Relationship Type="http://schemas.openxmlformats.org/officeDocument/2006/relationships/slide" Target="/ppt/slides/slide7.xml" Id="Rf4b6b5bc13cc47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2c2328410d4d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ecc15f23141fe" /><Relationship Type="http://schemas.openxmlformats.org/officeDocument/2006/relationships/theme" Target="/ppt/slideMasters/theme/theme1.xml" Id="Rdd9a5a23a70646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1ecc15f23141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a21bc17efe4b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68ad653db4b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5d0d54af74d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fe7095fd0946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ae4cd322046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02f919d3de44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cc54c29acc46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BR-INVESTMENTS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BR-INVESTMENTS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1 565 825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4 815 132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4 900 786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BÅRD HAUGLAND ROSEF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Tyribakken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918 119 876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BR-INVESTMENTS AS</a:t>
            </a:r>
          </a:p>
        </p:txBody>
      </p:sp>
    </p:spTree>
  </p:cSld>
  <p:clrMapOvr>
    <a:masterClrMapping xmlns:a="http://schemas.openxmlformats.org/drawingml/2006/main"/>
  </p:clrMapOvr>
</p:sld>
</file>