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4597be63e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bdc94bde634812"/>
  </p:sldMasterIdLst>
  <p:sldIdLst>
    <p:sldId xmlns:r="http://schemas.openxmlformats.org/officeDocument/2006/relationships" id="256" r:id="R0bd2be28e32c40c4"/>
    <p:sldId xmlns:r="http://schemas.openxmlformats.org/officeDocument/2006/relationships" id="257" r:id="R88d326a9b3824863"/>
    <p:sldId xmlns:r="http://schemas.openxmlformats.org/officeDocument/2006/relationships" id="258" r:id="R62f0bea4cb4849f1"/>
    <p:sldId xmlns:r="http://schemas.openxmlformats.org/officeDocument/2006/relationships" id="259" r:id="Rc4748c72112f4062"/>
    <p:sldId xmlns:r="http://schemas.openxmlformats.org/officeDocument/2006/relationships" id="260" r:id="R3138c4351d4f4553"/>
    <p:sldId xmlns:r="http://schemas.openxmlformats.org/officeDocument/2006/relationships" id="261" r:id="Rf418467c151746e8"/>
    <p:sldId xmlns:r="http://schemas.openxmlformats.org/officeDocument/2006/relationships" id="262" r:id="Rfbb7ec8834da46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dc94bde634812" /><Relationship Type="http://schemas.openxmlformats.org/officeDocument/2006/relationships/slide" Target="/ppt/slides/slide1.xml" Id="R0bd2be28e32c40c4" /><Relationship Type="http://schemas.openxmlformats.org/officeDocument/2006/relationships/slide" Target="/ppt/slides/slide2.xml" Id="R88d326a9b3824863" /><Relationship Type="http://schemas.openxmlformats.org/officeDocument/2006/relationships/slide" Target="/ppt/slides/slide3.xml" Id="R62f0bea4cb4849f1" /><Relationship Type="http://schemas.openxmlformats.org/officeDocument/2006/relationships/slide" Target="/ppt/slides/slide4.xml" Id="Rc4748c72112f4062" /><Relationship Type="http://schemas.openxmlformats.org/officeDocument/2006/relationships/slide" Target="/ppt/slides/slide5.xml" Id="R3138c4351d4f4553" /><Relationship Type="http://schemas.openxmlformats.org/officeDocument/2006/relationships/slide" Target="/ppt/slides/slide6.xml" Id="Rf418467c151746e8" /><Relationship Type="http://schemas.openxmlformats.org/officeDocument/2006/relationships/slide" Target="/ppt/slides/slide7.xml" Id="Rfbb7ec8834da46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80cb9dccf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c0b30d44a44e3" /><Relationship Type="http://schemas.openxmlformats.org/officeDocument/2006/relationships/theme" Target="/ppt/slideMasters/theme/theme1.xml" Id="R845725df524a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4c0b30d44a44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e37da7d0c340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c7cfdda34c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ed3fffffc4f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29ff2ecb045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2f94d9e2141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9f6b77b7548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77b63c5c548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JOHNNY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JANSEN EINAR MAGNE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