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15fde0c7246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d3d090b9c4df6"/>
  </p:sldMasterIdLst>
  <p:sldIdLst>
    <p:sldId xmlns:r="http://schemas.openxmlformats.org/officeDocument/2006/relationships" id="256" r:id="R16240e10754c471a"/>
    <p:sldId xmlns:r="http://schemas.openxmlformats.org/officeDocument/2006/relationships" id="257" r:id="R7fc42e312c654427"/>
    <p:sldId xmlns:r="http://schemas.openxmlformats.org/officeDocument/2006/relationships" id="258" r:id="R84a93314b19f4e4a"/>
    <p:sldId xmlns:r="http://schemas.openxmlformats.org/officeDocument/2006/relationships" id="259" r:id="R937b594d742b4ee8"/>
    <p:sldId xmlns:r="http://schemas.openxmlformats.org/officeDocument/2006/relationships" id="260" r:id="R5cc4af87873f47bf"/>
    <p:sldId xmlns:r="http://schemas.openxmlformats.org/officeDocument/2006/relationships" id="261" r:id="R440adcae6cfb4b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d3d090b9c4df6" /><Relationship Type="http://schemas.openxmlformats.org/officeDocument/2006/relationships/slide" Target="/ppt/slides/slide1.xml" Id="R16240e10754c471a" /><Relationship Type="http://schemas.openxmlformats.org/officeDocument/2006/relationships/slide" Target="/ppt/slides/slide2.xml" Id="R7fc42e312c654427" /><Relationship Type="http://schemas.openxmlformats.org/officeDocument/2006/relationships/slide" Target="/ppt/slides/slide3.xml" Id="R84a93314b19f4e4a" /><Relationship Type="http://schemas.openxmlformats.org/officeDocument/2006/relationships/slide" Target="/ppt/slides/slide4.xml" Id="R937b594d742b4ee8" /><Relationship Type="http://schemas.openxmlformats.org/officeDocument/2006/relationships/slide" Target="/ppt/slides/slide5.xml" Id="R5cc4af87873f47bf" /><Relationship Type="http://schemas.openxmlformats.org/officeDocument/2006/relationships/slide" Target="/ppt/slides/slide6.xml" Id="R440adcae6cfb4b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e57b79010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94d7079854014" /><Relationship Type="http://schemas.openxmlformats.org/officeDocument/2006/relationships/theme" Target="/ppt/slideMasters/theme/theme1.xml" Id="R2f6970d948bb4e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194d707985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fdadc02140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f29eb84b4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ced61a9d9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7beda3f1a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740b3d7d04b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a1697b50746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MONSUNEN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918 106 219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MONSUNEN FORVALTNING AS</a:t>
            </a:r>
          </a:p>
        </p:txBody>
      </p:sp>
    </p:spTree>
  </p:cSld>
  <p:clrMapOvr>
    <a:masterClrMapping xmlns:a="http://schemas.openxmlformats.org/drawingml/2006/main"/>
  </p:clrMapOvr>
</p:sld>
</file>