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6965425a905439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64e892f28854c38"/>
  </p:sldMasterIdLst>
  <p:sldIdLst>
    <p:sldId xmlns:r="http://schemas.openxmlformats.org/officeDocument/2006/relationships" id="256" r:id="R3a1cb9d2869d4168"/>
    <p:sldId xmlns:r="http://schemas.openxmlformats.org/officeDocument/2006/relationships" id="257" r:id="Red95290c410044b5"/>
    <p:sldId xmlns:r="http://schemas.openxmlformats.org/officeDocument/2006/relationships" id="258" r:id="Rdd96adcdfe324f9a"/>
    <p:sldId xmlns:r="http://schemas.openxmlformats.org/officeDocument/2006/relationships" id="259" r:id="R05e45c433cc34324"/>
    <p:sldId xmlns:r="http://schemas.openxmlformats.org/officeDocument/2006/relationships" id="260" r:id="R4a59fecc801743b0"/>
    <p:sldId xmlns:r="http://schemas.openxmlformats.org/officeDocument/2006/relationships" id="261" r:id="R80dc11eb90df472d"/>
    <p:sldId xmlns:r="http://schemas.openxmlformats.org/officeDocument/2006/relationships" id="262" r:id="Rddcb11f5f6014f2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4e892f28854c38" /><Relationship Type="http://schemas.openxmlformats.org/officeDocument/2006/relationships/slide" Target="/ppt/slides/slide1.xml" Id="R3a1cb9d2869d4168" /><Relationship Type="http://schemas.openxmlformats.org/officeDocument/2006/relationships/slide" Target="/ppt/slides/slide2.xml" Id="Red95290c410044b5" /><Relationship Type="http://schemas.openxmlformats.org/officeDocument/2006/relationships/slide" Target="/ppt/slides/slide3.xml" Id="Rdd96adcdfe324f9a" /><Relationship Type="http://schemas.openxmlformats.org/officeDocument/2006/relationships/slide" Target="/ppt/slides/slide4.xml" Id="R05e45c433cc34324" /><Relationship Type="http://schemas.openxmlformats.org/officeDocument/2006/relationships/slide" Target="/ppt/slides/slide5.xml" Id="R4a59fecc801743b0" /><Relationship Type="http://schemas.openxmlformats.org/officeDocument/2006/relationships/slide" Target="/ppt/slides/slide6.xml" Id="R80dc11eb90df472d" /><Relationship Type="http://schemas.openxmlformats.org/officeDocument/2006/relationships/slide" Target="/ppt/slides/slide7.xml" Id="Rddcb11f5f6014f2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b6a09bdb02b44d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edccb62351452b" /><Relationship Type="http://schemas.openxmlformats.org/officeDocument/2006/relationships/theme" Target="/ppt/slideMasters/theme/theme1.xml" Id="R51b58655a7be43c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dedccb62351452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51b76447fc4ef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83e7212e2a452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70961ab637415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c2fce87c4840b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5cd2ef77c047f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75f864c6fc43d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234c99b58d47a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KÅPE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KÅPE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KÅPE AS ble etablert [år] og holder til i Ski.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KÅPE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KÅPE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KÅPE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141 251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−23 092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−28 750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401 073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2 447 329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KÅPE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 FJELDSTAD PERSSON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KARETHE FJELDSTAD PERSSON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MATTIAS PERSSON  –  30,0 %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KÅPE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 Kongevei 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1423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918 098 151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KÅPE AS</a:t>
            </a:r>
          </a:p>
        </p:txBody>
      </p:sp>
    </p:spTree>
  </p:cSld>
  <p:clrMapOvr>
    <a:masterClrMapping xmlns:a="http://schemas.openxmlformats.org/drawingml/2006/main"/>
  </p:clrMapOvr>
</p:sld>
</file>