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c68cba79f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e00ce5a5844ef"/>
  </p:sldMasterIdLst>
  <p:sldIdLst>
    <p:sldId xmlns:r="http://schemas.openxmlformats.org/officeDocument/2006/relationships" id="256" r:id="Rbdc34da4fdcd42b8"/>
    <p:sldId xmlns:r="http://schemas.openxmlformats.org/officeDocument/2006/relationships" id="257" r:id="R7276296140f94161"/>
    <p:sldId xmlns:r="http://schemas.openxmlformats.org/officeDocument/2006/relationships" id="258" r:id="Rc62d7dd612124f40"/>
    <p:sldId xmlns:r="http://schemas.openxmlformats.org/officeDocument/2006/relationships" id="259" r:id="R90320e78aec94e8a"/>
    <p:sldId xmlns:r="http://schemas.openxmlformats.org/officeDocument/2006/relationships" id="260" r:id="Rf5a2539e1a664b78"/>
    <p:sldId xmlns:r="http://schemas.openxmlformats.org/officeDocument/2006/relationships" id="261" r:id="R3ad5782783984b70"/>
    <p:sldId xmlns:r="http://schemas.openxmlformats.org/officeDocument/2006/relationships" id="262" r:id="R358c0f85f87f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e00ce5a5844ef" /><Relationship Type="http://schemas.openxmlformats.org/officeDocument/2006/relationships/slide" Target="/ppt/slides/slide1.xml" Id="Rbdc34da4fdcd42b8" /><Relationship Type="http://schemas.openxmlformats.org/officeDocument/2006/relationships/slide" Target="/ppt/slides/slide2.xml" Id="R7276296140f94161" /><Relationship Type="http://schemas.openxmlformats.org/officeDocument/2006/relationships/slide" Target="/ppt/slides/slide3.xml" Id="Rc62d7dd612124f40" /><Relationship Type="http://schemas.openxmlformats.org/officeDocument/2006/relationships/slide" Target="/ppt/slides/slide4.xml" Id="R90320e78aec94e8a" /><Relationship Type="http://schemas.openxmlformats.org/officeDocument/2006/relationships/slide" Target="/ppt/slides/slide5.xml" Id="Rf5a2539e1a664b78" /><Relationship Type="http://schemas.openxmlformats.org/officeDocument/2006/relationships/slide" Target="/ppt/slides/slide6.xml" Id="R3ad5782783984b70" /><Relationship Type="http://schemas.openxmlformats.org/officeDocument/2006/relationships/slide" Target="/ppt/slides/slide7.xml" Id="R358c0f85f87f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33df1f129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94ffafde34ec0" /><Relationship Type="http://schemas.openxmlformats.org/officeDocument/2006/relationships/theme" Target="/ppt/slideMasters/theme/theme1.xml" Id="Rb8d8204bc57b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94ffafde3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6e1536655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a1fed44b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242d3d6f24a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c183fcdeb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267221db5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32a21470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6cb97dbd6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1 409 052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 ERIK ANTHONY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Langva, Bueveien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LULA INVEST AS</a:t>
            </a:r>
          </a:p>
        </p:txBody>
      </p:sp>
    </p:spTree>
  </p:cSld>
  <p:clrMapOvr>
    <a:masterClrMapping xmlns:a="http://schemas.openxmlformats.org/drawingml/2006/main"/>
  </p:clrMapOvr>
</p:sld>
</file>