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3b0372f5d341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5ec8794b4b4ec9"/>
  </p:sldMasterIdLst>
  <p:sldIdLst>
    <p:sldId xmlns:r="http://schemas.openxmlformats.org/officeDocument/2006/relationships" id="256" r:id="R922663c9018e41e7"/>
    <p:sldId xmlns:r="http://schemas.openxmlformats.org/officeDocument/2006/relationships" id="257" r:id="Rcaf4bca27400405f"/>
    <p:sldId xmlns:r="http://schemas.openxmlformats.org/officeDocument/2006/relationships" id="258" r:id="R513ce038ccaa4c9e"/>
    <p:sldId xmlns:r="http://schemas.openxmlformats.org/officeDocument/2006/relationships" id="259" r:id="Rc06e5cdf94c149e8"/>
    <p:sldId xmlns:r="http://schemas.openxmlformats.org/officeDocument/2006/relationships" id="260" r:id="R5546553d112b482a"/>
    <p:sldId xmlns:r="http://schemas.openxmlformats.org/officeDocument/2006/relationships" id="261" r:id="Re70a250d030f45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5ec8794b4b4ec9" /><Relationship Type="http://schemas.openxmlformats.org/officeDocument/2006/relationships/slide" Target="/ppt/slides/slide1.xml" Id="R922663c9018e41e7" /><Relationship Type="http://schemas.openxmlformats.org/officeDocument/2006/relationships/slide" Target="/ppt/slides/slide2.xml" Id="Rcaf4bca27400405f" /><Relationship Type="http://schemas.openxmlformats.org/officeDocument/2006/relationships/slide" Target="/ppt/slides/slide3.xml" Id="R513ce038ccaa4c9e" /><Relationship Type="http://schemas.openxmlformats.org/officeDocument/2006/relationships/slide" Target="/ppt/slides/slide4.xml" Id="Rc06e5cdf94c149e8" /><Relationship Type="http://schemas.openxmlformats.org/officeDocument/2006/relationships/slide" Target="/ppt/slides/slide5.xml" Id="R5546553d112b482a" /><Relationship Type="http://schemas.openxmlformats.org/officeDocument/2006/relationships/slide" Target="/ppt/slides/slide6.xml" Id="Re70a250d030f45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8d66f9072348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d3d6095bf4d1a" /><Relationship Type="http://schemas.openxmlformats.org/officeDocument/2006/relationships/theme" Target="/ppt/slideMasters/theme/theme1.xml" Id="Re21fab0da3f348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5d3d6095bf4d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f6fb905024e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5b55595ab4c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43a5891c643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f9e67114e47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0efba9e2643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81fec8e9148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Kristoffer Langva, Bueveien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918 087 311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LULA INVEST AS</a:t>
            </a:r>
          </a:p>
        </p:txBody>
      </p:sp>
    </p:spTree>
  </p:cSld>
  <p:clrMapOvr>
    <a:masterClrMapping xmlns:a="http://schemas.openxmlformats.org/drawingml/2006/main"/>
  </p:clrMapOvr>
</p:sld>
</file>