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dff7605e8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c0f92ceae4b88"/>
  </p:sldMasterIdLst>
  <p:sldIdLst>
    <p:sldId xmlns:r="http://schemas.openxmlformats.org/officeDocument/2006/relationships" id="256" r:id="R6054add43da74192"/>
    <p:sldId xmlns:r="http://schemas.openxmlformats.org/officeDocument/2006/relationships" id="257" r:id="R053d953de3484e2c"/>
    <p:sldId xmlns:r="http://schemas.openxmlformats.org/officeDocument/2006/relationships" id="258" r:id="R41266a0410864245"/>
    <p:sldId xmlns:r="http://schemas.openxmlformats.org/officeDocument/2006/relationships" id="259" r:id="R81c2d9d7c89e4e8f"/>
    <p:sldId xmlns:r="http://schemas.openxmlformats.org/officeDocument/2006/relationships" id="260" r:id="R94eff42a68d64584"/>
    <p:sldId xmlns:r="http://schemas.openxmlformats.org/officeDocument/2006/relationships" id="261" r:id="R8e975985d0b54d96"/>
    <p:sldId xmlns:r="http://schemas.openxmlformats.org/officeDocument/2006/relationships" id="262" r:id="Rdc0a18c6895d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c0f92ceae4b88" /><Relationship Type="http://schemas.openxmlformats.org/officeDocument/2006/relationships/slide" Target="/ppt/slides/slide1.xml" Id="R6054add43da74192" /><Relationship Type="http://schemas.openxmlformats.org/officeDocument/2006/relationships/slide" Target="/ppt/slides/slide2.xml" Id="R053d953de3484e2c" /><Relationship Type="http://schemas.openxmlformats.org/officeDocument/2006/relationships/slide" Target="/ppt/slides/slide3.xml" Id="R41266a0410864245" /><Relationship Type="http://schemas.openxmlformats.org/officeDocument/2006/relationships/slide" Target="/ppt/slides/slide4.xml" Id="R81c2d9d7c89e4e8f" /><Relationship Type="http://schemas.openxmlformats.org/officeDocument/2006/relationships/slide" Target="/ppt/slides/slide5.xml" Id="R94eff42a68d64584" /><Relationship Type="http://schemas.openxmlformats.org/officeDocument/2006/relationships/slide" Target="/ppt/slides/slide6.xml" Id="R8e975985d0b54d96" /><Relationship Type="http://schemas.openxmlformats.org/officeDocument/2006/relationships/slide" Target="/ppt/slides/slide7.xml" Id="Rdc0a18c6895d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515138333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08f3bac74018" /><Relationship Type="http://schemas.openxmlformats.org/officeDocument/2006/relationships/theme" Target="/ppt/slideMasters/theme/theme1.xml" Id="Rb33242d75ab9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c08f3bac7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0b18fe46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78d2af73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d5897c22a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9633f3f6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b7fa5a84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84dde750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2b5ef6c1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NELVIK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NELVIK UTVIKLING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RAKVÅG NELVIK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6520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NELVIK UTVIKLING AS</a:t>
            </a:r>
          </a:p>
        </p:txBody>
      </p:sp>
    </p:spTree>
  </p:cSld>
  <p:clrMapOvr>
    <a:masterClrMapping xmlns:a="http://schemas.openxmlformats.org/drawingml/2006/main"/>
  </p:clrMapOvr>
</p:sld>
</file>