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545b41f30354c5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b42be2c812845c5"/>
  </p:sldMasterIdLst>
  <p:sldIdLst>
    <p:sldId xmlns:r="http://schemas.openxmlformats.org/officeDocument/2006/relationships" id="256" r:id="R5c866c96d1fe4782"/>
    <p:sldId xmlns:r="http://schemas.openxmlformats.org/officeDocument/2006/relationships" id="257" r:id="Rfbca058b78224f37"/>
    <p:sldId xmlns:r="http://schemas.openxmlformats.org/officeDocument/2006/relationships" id="258" r:id="Re99b7480c9f24122"/>
    <p:sldId xmlns:r="http://schemas.openxmlformats.org/officeDocument/2006/relationships" id="259" r:id="Rb4153847a1594302"/>
    <p:sldId xmlns:r="http://schemas.openxmlformats.org/officeDocument/2006/relationships" id="260" r:id="R91d85f75aadd4953"/>
    <p:sldId xmlns:r="http://schemas.openxmlformats.org/officeDocument/2006/relationships" id="261" r:id="R5b09578e8cbc48cd"/>
    <p:sldId xmlns:r="http://schemas.openxmlformats.org/officeDocument/2006/relationships" id="262" r:id="Rc8a7b8f1c91345e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b42be2c812845c5" /><Relationship Type="http://schemas.openxmlformats.org/officeDocument/2006/relationships/slide" Target="/ppt/slides/slide1.xml" Id="R5c866c96d1fe4782" /><Relationship Type="http://schemas.openxmlformats.org/officeDocument/2006/relationships/slide" Target="/ppt/slides/slide2.xml" Id="Rfbca058b78224f37" /><Relationship Type="http://schemas.openxmlformats.org/officeDocument/2006/relationships/slide" Target="/ppt/slides/slide3.xml" Id="Re99b7480c9f24122" /><Relationship Type="http://schemas.openxmlformats.org/officeDocument/2006/relationships/slide" Target="/ppt/slides/slide4.xml" Id="Rb4153847a1594302" /><Relationship Type="http://schemas.openxmlformats.org/officeDocument/2006/relationships/slide" Target="/ppt/slides/slide5.xml" Id="R91d85f75aadd4953" /><Relationship Type="http://schemas.openxmlformats.org/officeDocument/2006/relationships/slide" Target="/ppt/slides/slide6.xml" Id="R5b09578e8cbc48cd" /><Relationship Type="http://schemas.openxmlformats.org/officeDocument/2006/relationships/slide" Target="/ppt/slides/slide7.xml" Id="Rc8a7b8f1c91345e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8c2d6c06514401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176d95f32847fd" /><Relationship Type="http://schemas.openxmlformats.org/officeDocument/2006/relationships/theme" Target="/ppt/slideMasters/theme/theme1.xml" Id="R25df545c5487490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1176d95f32847f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085776cf9a446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bfdda716d1408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567a8c102c491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e2fb291cbe46b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9525ac6823432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552136ca5f4d9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0e977ab37c435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AKOI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AKOI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AKOI AS ble etablert [år] og holder til i Rådal.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AKOI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AKOI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AKOI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−35 027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−34 617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−89 180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70 820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AKOI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AKOI HOLDING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TONNING MATRE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AKOI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Øvre Råtræet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5239 Rådal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918 079 653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AKOI AS</a:t>
            </a:r>
          </a:p>
        </p:txBody>
      </p:sp>
    </p:spTree>
  </p:cSld>
  <p:clrMapOvr>
    <a:masterClrMapping xmlns:a="http://schemas.openxmlformats.org/drawingml/2006/main"/>
  </p:clrMapOvr>
</p:sld>
</file>