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79bf17330144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b878541cde46da"/>
  </p:sldMasterIdLst>
  <p:sldIdLst>
    <p:sldId xmlns:r="http://schemas.openxmlformats.org/officeDocument/2006/relationships" id="256" r:id="R4ec456097c6a4c4d"/>
    <p:sldId xmlns:r="http://schemas.openxmlformats.org/officeDocument/2006/relationships" id="257" r:id="R0af939b743214621"/>
    <p:sldId xmlns:r="http://schemas.openxmlformats.org/officeDocument/2006/relationships" id="258" r:id="Rd1a526f7f6b04c6a"/>
    <p:sldId xmlns:r="http://schemas.openxmlformats.org/officeDocument/2006/relationships" id="259" r:id="Rfb6fef9af9fa49a8"/>
    <p:sldId xmlns:r="http://schemas.openxmlformats.org/officeDocument/2006/relationships" id="260" r:id="Ra7d836a55979469c"/>
    <p:sldId xmlns:r="http://schemas.openxmlformats.org/officeDocument/2006/relationships" id="261" r:id="Raf8329ef2cad4b7a"/>
    <p:sldId xmlns:r="http://schemas.openxmlformats.org/officeDocument/2006/relationships" id="262" r:id="Rb97ab19482c047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878541cde46da" /><Relationship Type="http://schemas.openxmlformats.org/officeDocument/2006/relationships/slide" Target="/ppt/slides/slide1.xml" Id="R4ec456097c6a4c4d" /><Relationship Type="http://schemas.openxmlformats.org/officeDocument/2006/relationships/slide" Target="/ppt/slides/slide2.xml" Id="R0af939b743214621" /><Relationship Type="http://schemas.openxmlformats.org/officeDocument/2006/relationships/slide" Target="/ppt/slides/slide3.xml" Id="Rd1a526f7f6b04c6a" /><Relationship Type="http://schemas.openxmlformats.org/officeDocument/2006/relationships/slide" Target="/ppt/slides/slide4.xml" Id="Rfb6fef9af9fa49a8" /><Relationship Type="http://schemas.openxmlformats.org/officeDocument/2006/relationships/slide" Target="/ppt/slides/slide5.xml" Id="Ra7d836a55979469c" /><Relationship Type="http://schemas.openxmlformats.org/officeDocument/2006/relationships/slide" Target="/ppt/slides/slide6.xml" Id="Raf8329ef2cad4b7a" /><Relationship Type="http://schemas.openxmlformats.org/officeDocument/2006/relationships/slide" Target="/ppt/slides/slide7.xml" Id="Rb97ab19482c047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5d61b3f8e4f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535fcf5fe496a" /><Relationship Type="http://schemas.openxmlformats.org/officeDocument/2006/relationships/theme" Target="/ppt/slideMasters/theme/theme1.xml" Id="Rd185201e2c1a47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c535fcf5fe49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ff2b0167547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07692757d42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599aa3e854a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20fd878b248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c6cbaed614b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a77ba9a3845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4cfb7041e40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PENDO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2 736 976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9 561 037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GOTAAS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Castbergs vei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918 069 704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