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87357bb6f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abe5e4cc6447b"/>
  </p:sldMasterIdLst>
  <p:sldIdLst>
    <p:sldId xmlns:r="http://schemas.openxmlformats.org/officeDocument/2006/relationships" id="256" r:id="Rc91b6e4431db4419"/>
    <p:sldId xmlns:r="http://schemas.openxmlformats.org/officeDocument/2006/relationships" id="257" r:id="R17ed7eae71e948e1"/>
    <p:sldId xmlns:r="http://schemas.openxmlformats.org/officeDocument/2006/relationships" id="258" r:id="R02bbc7df753c4ddd"/>
    <p:sldId xmlns:r="http://schemas.openxmlformats.org/officeDocument/2006/relationships" id="259" r:id="R413209ea26b14eec"/>
    <p:sldId xmlns:r="http://schemas.openxmlformats.org/officeDocument/2006/relationships" id="260" r:id="Rc5412c8505fd451b"/>
    <p:sldId xmlns:r="http://schemas.openxmlformats.org/officeDocument/2006/relationships" id="261" r:id="Ra6781ac0ea2447d4"/>
    <p:sldId xmlns:r="http://schemas.openxmlformats.org/officeDocument/2006/relationships" id="262" r:id="R68fc8ac20a4e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abe5e4cc6447b" /><Relationship Type="http://schemas.openxmlformats.org/officeDocument/2006/relationships/slide" Target="/ppt/slides/slide1.xml" Id="Rc91b6e4431db4419" /><Relationship Type="http://schemas.openxmlformats.org/officeDocument/2006/relationships/slide" Target="/ppt/slides/slide2.xml" Id="R17ed7eae71e948e1" /><Relationship Type="http://schemas.openxmlformats.org/officeDocument/2006/relationships/slide" Target="/ppt/slides/slide3.xml" Id="R02bbc7df753c4ddd" /><Relationship Type="http://schemas.openxmlformats.org/officeDocument/2006/relationships/slide" Target="/ppt/slides/slide4.xml" Id="R413209ea26b14eec" /><Relationship Type="http://schemas.openxmlformats.org/officeDocument/2006/relationships/slide" Target="/ppt/slides/slide5.xml" Id="Rc5412c8505fd451b" /><Relationship Type="http://schemas.openxmlformats.org/officeDocument/2006/relationships/slide" Target="/ppt/slides/slide6.xml" Id="Ra6781ac0ea2447d4" /><Relationship Type="http://schemas.openxmlformats.org/officeDocument/2006/relationships/slide" Target="/ppt/slides/slide7.xml" Id="R68fc8ac20a4e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8b49be8a6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6b04af4d4cc1" /><Relationship Type="http://schemas.openxmlformats.org/officeDocument/2006/relationships/theme" Target="/ppt/slideMasters/theme/theme1.xml" Id="R02838354c655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96b04af4d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a87d356b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89b37bae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2df927584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93cb95a2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bf7d303c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18fe043eb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e0bf51a1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