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d448224a2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6b6fac2b84d3c"/>
  </p:sldMasterIdLst>
  <p:sldIdLst>
    <p:sldId xmlns:r="http://schemas.openxmlformats.org/officeDocument/2006/relationships" id="256" r:id="Rb6adf674284d46d5"/>
    <p:sldId xmlns:r="http://schemas.openxmlformats.org/officeDocument/2006/relationships" id="257" r:id="Ree7236d6b0394057"/>
    <p:sldId xmlns:r="http://schemas.openxmlformats.org/officeDocument/2006/relationships" id="258" r:id="R71df8ee789d94879"/>
    <p:sldId xmlns:r="http://schemas.openxmlformats.org/officeDocument/2006/relationships" id="259" r:id="R1fb8b735ceca4b77"/>
    <p:sldId xmlns:r="http://schemas.openxmlformats.org/officeDocument/2006/relationships" id="260" r:id="Rfd66dc86ce674410"/>
    <p:sldId xmlns:r="http://schemas.openxmlformats.org/officeDocument/2006/relationships" id="261" r:id="R4ec75b65494d4446"/>
    <p:sldId xmlns:r="http://schemas.openxmlformats.org/officeDocument/2006/relationships" id="262" r:id="R4d9691e73b42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6b6fac2b84d3c" /><Relationship Type="http://schemas.openxmlformats.org/officeDocument/2006/relationships/slide" Target="/ppt/slides/slide1.xml" Id="Rb6adf674284d46d5" /><Relationship Type="http://schemas.openxmlformats.org/officeDocument/2006/relationships/slide" Target="/ppt/slides/slide2.xml" Id="Ree7236d6b0394057" /><Relationship Type="http://schemas.openxmlformats.org/officeDocument/2006/relationships/slide" Target="/ppt/slides/slide3.xml" Id="R71df8ee789d94879" /><Relationship Type="http://schemas.openxmlformats.org/officeDocument/2006/relationships/slide" Target="/ppt/slides/slide4.xml" Id="R1fb8b735ceca4b77" /><Relationship Type="http://schemas.openxmlformats.org/officeDocument/2006/relationships/slide" Target="/ppt/slides/slide5.xml" Id="Rfd66dc86ce674410" /><Relationship Type="http://schemas.openxmlformats.org/officeDocument/2006/relationships/slide" Target="/ppt/slides/slide6.xml" Id="R4ec75b65494d4446" /><Relationship Type="http://schemas.openxmlformats.org/officeDocument/2006/relationships/slide" Target="/ppt/slides/slide7.xml" Id="R4d9691e73b42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1fcd0251b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6fe915384108" /><Relationship Type="http://schemas.openxmlformats.org/officeDocument/2006/relationships/theme" Target="/ppt/slideMasters/theme/theme1.xml" Id="R50ab5ac3f905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d6fe91538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2ada95f1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e8d3cd5a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c1676efb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bc97e520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ce158c5d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8c58f888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7876ca3a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BLAABERGET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BLAABERGET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5 051 366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11 263 727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LIE ANDERSEN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LIE ANDERSEN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LIE ANDERSEN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A 401, Slettestien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BLAABERGET HOLDING AS</a:t>
            </a:r>
          </a:p>
        </p:txBody>
      </p:sp>
    </p:spTree>
  </p:cSld>
  <p:clrMapOvr>
    <a:masterClrMapping xmlns:a="http://schemas.openxmlformats.org/drawingml/2006/main"/>
  </p:clrMapOvr>
</p:sld>
</file>