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7474532cf348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3d86438662402f"/>
  </p:sldMasterIdLst>
  <p:sldIdLst>
    <p:sldId xmlns:r="http://schemas.openxmlformats.org/officeDocument/2006/relationships" id="256" r:id="Rc7288ce5170e4ad3"/>
    <p:sldId xmlns:r="http://schemas.openxmlformats.org/officeDocument/2006/relationships" id="257" r:id="Rbc95a11dd20a40e9"/>
    <p:sldId xmlns:r="http://schemas.openxmlformats.org/officeDocument/2006/relationships" id="258" r:id="R61e6fe3a58ce41f4"/>
    <p:sldId xmlns:r="http://schemas.openxmlformats.org/officeDocument/2006/relationships" id="259" r:id="R30f05479b9254acf"/>
    <p:sldId xmlns:r="http://schemas.openxmlformats.org/officeDocument/2006/relationships" id="260" r:id="R3647216437a74259"/>
    <p:sldId xmlns:r="http://schemas.openxmlformats.org/officeDocument/2006/relationships" id="261" r:id="R9fe287cbe3b84351"/>
    <p:sldId xmlns:r="http://schemas.openxmlformats.org/officeDocument/2006/relationships" id="262" r:id="Ra3785600d34c4f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3d86438662402f" /><Relationship Type="http://schemas.openxmlformats.org/officeDocument/2006/relationships/slide" Target="/ppt/slides/slide1.xml" Id="Rc7288ce5170e4ad3" /><Relationship Type="http://schemas.openxmlformats.org/officeDocument/2006/relationships/slide" Target="/ppt/slides/slide2.xml" Id="Rbc95a11dd20a40e9" /><Relationship Type="http://schemas.openxmlformats.org/officeDocument/2006/relationships/slide" Target="/ppt/slides/slide3.xml" Id="R61e6fe3a58ce41f4" /><Relationship Type="http://schemas.openxmlformats.org/officeDocument/2006/relationships/slide" Target="/ppt/slides/slide4.xml" Id="R30f05479b9254acf" /><Relationship Type="http://schemas.openxmlformats.org/officeDocument/2006/relationships/slide" Target="/ppt/slides/slide5.xml" Id="R3647216437a74259" /><Relationship Type="http://schemas.openxmlformats.org/officeDocument/2006/relationships/slide" Target="/ppt/slides/slide6.xml" Id="R9fe287cbe3b84351" /><Relationship Type="http://schemas.openxmlformats.org/officeDocument/2006/relationships/slide" Target="/ppt/slides/slide7.xml" Id="Ra3785600d34c4f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7fd9f67d074c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8806980ab40e8" /><Relationship Type="http://schemas.openxmlformats.org/officeDocument/2006/relationships/theme" Target="/ppt/slideMasters/theme/theme1.xml" Id="Rc575acb9b90146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18806980ab40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19dec200d49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fc400735c4d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e54fef00e4f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7527041c140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03b4198834b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ec241f8654f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21286f9c147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MAVORS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MAVORS INVEST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1 775 353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4 835 612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4 959 673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MARKUSSEN LARS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 Petter Markussen, Bergstubben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1727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917 990 727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