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d67efdbb6246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0258b1e0fe44c8"/>
  </p:sldMasterIdLst>
  <p:sldIdLst>
    <p:sldId xmlns:r="http://schemas.openxmlformats.org/officeDocument/2006/relationships" id="256" r:id="Rc96a0813eaf24a29"/>
    <p:sldId xmlns:r="http://schemas.openxmlformats.org/officeDocument/2006/relationships" id="257" r:id="Rd206cd4b54f6417e"/>
    <p:sldId xmlns:r="http://schemas.openxmlformats.org/officeDocument/2006/relationships" id="258" r:id="R0c2b4d2bf9ac4efd"/>
    <p:sldId xmlns:r="http://schemas.openxmlformats.org/officeDocument/2006/relationships" id="259" r:id="Rda00da170a1a40db"/>
    <p:sldId xmlns:r="http://schemas.openxmlformats.org/officeDocument/2006/relationships" id="260" r:id="R9516223322804c80"/>
    <p:sldId xmlns:r="http://schemas.openxmlformats.org/officeDocument/2006/relationships" id="261" r:id="R376228b34d8b4f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0258b1e0fe44c8" /><Relationship Type="http://schemas.openxmlformats.org/officeDocument/2006/relationships/slide" Target="/ppt/slides/slide1.xml" Id="Rc96a0813eaf24a29" /><Relationship Type="http://schemas.openxmlformats.org/officeDocument/2006/relationships/slide" Target="/ppt/slides/slide2.xml" Id="Rd206cd4b54f6417e" /><Relationship Type="http://schemas.openxmlformats.org/officeDocument/2006/relationships/slide" Target="/ppt/slides/slide3.xml" Id="R0c2b4d2bf9ac4efd" /><Relationship Type="http://schemas.openxmlformats.org/officeDocument/2006/relationships/slide" Target="/ppt/slides/slide4.xml" Id="Rda00da170a1a40db" /><Relationship Type="http://schemas.openxmlformats.org/officeDocument/2006/relationships/slide" Target="/ppt/slides/slide5.xml" Id="R9516223322804c80" /><Relationship Type="http://schemas.openxmlformats.org/officeDocument/2006/relationships/slide" Target="/ppt/slides/slide6.xml" Id="R376228b34d8b4f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4ce2ed66343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6dcc624af48dd" /><Relationship Type="http://schemas.openxmlformats.org/officeDocument/2006/relationships/theme" Target="/ppt/slideMasters/theme/theme1.xml" Id="R7a36a62ad32a44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86dcc624af48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aa81f19df4e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8f1439b2a47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95371488c47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c6249b43445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0866e55e34f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7cafbb6e144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MAVORS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MAVORS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MAVORS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MAVORS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MAVORS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MAVORS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Petter Markussen, Bergstubben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1727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917 990 727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MAVORS INVEST AS</a:t>
            </a:r>
          </a:p>
        </p:txBody>
      </p:sp>
    </p:spTree>
  </p:cSld>
  <p:clrMapOvr>
    <a:masterClrMapping xmlns:a="http://schemas.openxmlformats.org/drawingml/2006/main"/>
  </p:clrMapOvr>
</p:sld>
</file>