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7a0fce876242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1449a9c9df4794"/>
  </p:sldMasterIdLst>
  <p:sldIdLst>
    <p:sldId xmlns:r="http://schemas.openxmlformats.org/officeDocument/2006/relationships" id="256" r:id="Rb9899593910b44e8"/>
    <p:sldId xmlns:r="http://schemas.openxmlformats.org/officeDocument/2006/relationships" id="257" r:id="R45228e2828e14c69"/>
    <p:sldId xmlns:r="http://schemas.openxmlformats.org/officeDocument/2006/relationships" id="258" r:id="R770bd5f9913d4139"/>
    <p:sldId xmlns:r="http://schemas.openxmlformats.org/officeDocument/2006/relationships" id="259" r:id="R24c9c01d34484efe"/>
    <p:sldId xmlns:r="http://schemas.openxmlformats.org/officeDocument/2006/relationships" id="260" r:id="R1c7bdef064584a5b"/>
    <p:sldId xmlns:r="http://schemas.openxmlformats.org/officeDocument/2006/relationships" id="261" r:id="Rad52060352dd4134"/>
    <p:sldId xmlns:r="http://schemas.openxmlformats.org/officeDocument/2006/relationships" id="262" r:id="Ra4e4ff6660d144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1449a9c9df4794" /><Relationship Type="http://schemas.openxmlformats.org/officeDocument/2006/relationships/slide" Target="/ppt/slides/slide1.xml" Id="Rb9899593910b44e8" /><Relationship Type="http://schemas.openxmlformats.org/officeDocument/2006/relationships/slide" Target="/ppt/slides/slide2.xml" Id="R45228e2828e14c69" /><Relationship Type="http://schemas.openxmlformats.org/officeDocument/2006/relationships/slide" Target="/ppt/slides/slide3.xml" Id="R770bd5f9913d4139" /><Relationship Type="http://schemas.openxmlformats.org/officeDocument/2006/relationships/slide" Target="/ppt/slides/slide4.xml" Id="R24c9c01d34484efe" /><Relationship Type="http://schemas.openxmlformats.org/officeDocument/2006/relationships/slide" Target="/ppt/slides/slide5.xml" Id="R1c7bdef064584a5b" /><Relationship Type="http://schemas.openxmlformats.org/officeDocument/2006/relationships/slide" Target="/ppt/slides/slide6.xml" Id="Rad52060352dd4134" /><Relationship Type="http://schemas.openxmlformats.org/officeDocument/2006/relationships/slide" Target="/ppt/slides/slide7.xml" Id="Ra4e4ff6660d144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9dd8fff4f45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d229c43d74728" /><Relationship Type="http://schemas.openxmlformats.org/officeDocument/2006/relationships/theme" Target="/ppt/slideMasters/theme/theme1.xml" Id="Rc979c694afee46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bd229c43d747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c2576212548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94d736cb84c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b53f6f4db47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38af10da246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32ae5b14345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1911b08d448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043c2752848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SKJERVIK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13 877 136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100 921 152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186 369 502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Koppholen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917 988 420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