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fdb67d9f31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5af55b4b64d41"/>
  </p:sldMasterIdLst>
  <p:sldIdLst>
    <p:sldId xmlns:r="http://schemas.openxmlformats.org/officeDocument/2006/relationships" id="256" r:id="R2ec19c61ba0540cf"/>
    <p:sldId xmlns:r="http://schemas.openxmlformats.org/officeDocument/2006/relationships" id="257" r:id="Re2487b2e906043b4"/>
    <p:sldId xmlns:r="http://schemas.openxmlformats.org/officeDocument/2006/relationships" id="258" r:id="Rd15628cecad44543"/>
    <p:sldId xmlns:r="http://schemas.openxmlformats.org/officeDocument/2006/relationships" id="259" r:id="R83997ab08bdf404f"/>
    <p:sldId xmlns:r="http://schemas.openxmlformats.org/officeDocument/2006/relationships" id="260" r:id="R89e6b083ab1e4ee8"/>
    <p:sldId xmlns:r="http://schemas.openxmlformats.org/officeDocument/2006/relationships" id="261" r:id="R43045957394343b1"/>
    <p:sldId xmlns:r="http://schemas.openxmlformats.org/officeDocument/2006/relationships" id="262" r:id="Rd12dd9aa40ed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5af55b4b64d41" /><Relationship Type="http://schemas.openxmlformats.org/officeDocument/2006/relationships/slide" Target="/ppt/slides/slide1.xml" Id="R2ec19c61ba0540cf" /><Relationship Type="http://schemas.openxmlformats.org/officeDocument/2006/relationships/slide" Target="/ppt/slides/slide2.xml" Id="Re2487b2e906043b4" /><Relationship Type="http://schemas.openxmlformats.org/officeDocument/2006/relationships/slide" Target="/ppt/slides/slide3.xml" Id="Rd15628cecad44543" /><Relationship Type="http://schemas.openxmlformats.org/officeDocument/2006/relationships/slide" Target="/ppt/slides/slide4.xml" Id="R83997ab08bdf404f" /><Relationship Type="http://schemas.openxmlformats.org/officeDocument/2006/relationships/slide" Target="/ppt/slides/slide5.xml" Id="R89e6b083ab1e4ee8" /><Relationship Type="http://schemas.openxmlformats.org/officeDocument/2006/relationships/slide" Target="/ppt/slides/slide6.xml" Id="R43045957394343b1" /><Relationship Type="http://schemas.openxmlformats.org/officeDocument/2006/relationships/slide" Target="/ppt/slides/slide7.xml" Id="Rd12dd9aa40ed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10aed123b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8e65effc419a" /><Relationship Type="http://schemas.openxmlformats.org/officeDocument/2006/relationships/theme" Target="/ppt/slideMasters/theme/theme1.xml" Id="Rebb174c18c96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48e65effc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78fd242684c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3da10f464a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c904bc44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0adb5e84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be768e9b3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192ca556943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f299c064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 VALUE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 VALUE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1 373 118 140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1 052 811 481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1 086 556 953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5 380 611 912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5 438 165 992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917 984 247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 VALUE AS</a:t>
            </a:r>
          </a:p>
        </p:txBody>
      </p:sp>
    </p:spTree>
  </p:cSld>
  <p:clrMapOvr>
    <a:masterClrMapping xmlns:a="http://schemas.openxmlformats.org/drawingml/2006/main"/>
  </p:clrMapOvr>
</p:sld>
</file>