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fe32ef36d7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c184b212348da"/>
  </p:sldMasterIdLst>
  <p:sldIdLst>
    <p:sldId xmlns:r="http://schemas.openxmlformats.org/officeDocument/2006/relationships" id="256" r:id="Racbb6a5a83f24e9d"/>
    <p:sldId xmlns:r="http://schemas.openxmlformats.org/officeDocument/2006/relationships" id="257" r:id="R5f72ce6ecc4946bd"/>
    <p:sldId xmlns:r="http://schemas.openxmlformats.org/officeDocument/2006/relationships" id="258" r:id="Rad5f2f45d7424bcf"/>
    <p:sldId xmlns:r="http://schemas.openxmlformats.org/officeDocument/2006/relationships" id="259" r:id="Rd54bce08b5c146e6"/>
    <p:sldId xmlns:r="http://schemas.openxmlformats.org/officeDocument/2006/relationships" id="260" r:id="Rcef57348c3c84582"/>
    <p:sldId xmlns:r="http://schemas.openxmlformats.org/officeDocument/2006/relationships" id="261" r:id="Ra9199648c04c45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c184b212348da" /><Relationship Type="http://schemas.openxmlformats.org/officeDocument/2006/relationships/slide" Target="/ppt/slides/slide1.xml" Id="Racbb6a5a83f24e9d" /><Relationship Type="http://schemas.openxmlformats.org/officeDocument/2006/relationships/slide" Target="/ppt/slides/slide2.xml" Id="R5f72ce6ecc4946bd" /><Relationship Type="http://schemas.openxmlformats.org/officeDocument/2006/relationships/slide" Target="/ppt/slides/slide3.xml" Id="Rad5f2f45d7424bcf" /><Relationship Type="http://schemas.openxmlformats.org/officeDocument/2006/relationships/slide" Target="/ppt/slides/slide4.xml" Id="Rd54bce08b5c146e6" /><Relationship Type="http://schemas.openxmlformats.org/officeDocument/2006/relationships/slide" Target="/ppt/slides/slide5.xml" Id="Rcef57348c3c84582" /><Relationship Type="http://schemas.openxmlformats.org/officeDocument/2006/relationships/slide" Target="/ppt/slides/slide6.xml" Id="Ra9199648c04c45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d82a9afab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c99ffbdfe43ec" /><Relationship Type="http://schemas.openxmlformats.org/officeDocument/2006/relationships/theme" Target="/ppt/slideMasters/theme/theme1.xml" Id="R7e2bd5e1a302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c99ffbdfe43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1bab98ee0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d63594bb0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7307a5b9841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8b3b13d6d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47ba4cfe845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a7fd94a35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 VALUE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917 984 247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