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38e7aad58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00a3764544199"/>
  </p:sldMasterIdLst>
  <p:sldIdLst>
    <p:sldId xmlns:r="http://schemas.openxmlformats.org/officeDocument/2006/relationships" id="256" r:id="R83aac1f1b7c94f5d"/>
    <p:sldId xmlns:r="http://schemas.openxmlformats.org/officeDocument/2006/relationships" id="257" r:id="Rb2a99e5c0dc84bda"/>
    <p:sldId xmlns:r="http://schemas.openxmlformats.org/officeDocument/2006/relationships" id="258" r:id="R129c801638454871"/>
    <p:sldId xmlns:r="http://schemas.openxmlformats.org/officeDocument/2006/relationships" id="259" r:id="Re25a585477dc4923"/>
    <p:sldId xmlns:r="http://schemas.openxmlformats.org/officeDocument/2006/relationships" id="260" r:id="Rd452f5f5d6ca4523"/>
    <p:sldId xmlns:r="http://schemas.openxmlformats.org/officeDocument/2006/relationships" id="261" r:id="Rf08ad6bcd0874718"/>
    <p:sldId xmlns:r="http://schemas.openxmlformats.org/officeDocument/2006/relationships" id="262" r:id="R4402020cb603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00a3764544199" /><Relationship Type="http://schemas.openxmlformats.org/officeDocument/2006/relationships/slide" Target="/ppt/slides/slide1.xml" Id="R83aac1f1b7c94f5d" /><Relationship Type="http://schemas.openxmlformats.org/officeDocument/2006/relationships/slide" Target="/ppt/slides/slide2.xml" Id="Rb2a99e5c0dc84bda" /><Relationship Type="http://schemas.openxmlformats.org/officeDocument/2006/relationships/slide" Target="/ppt/slides/slide3.xml" Id="R129c801638454871" /><Relationship Type="http://schemas.openxmlformats.org/officeDocument/2006/relationships/slide" Target="/ppt/slides/slide4.xml" Id="Re25a585477dc4923" /><Relationship Type="http://schemas.openxmlformats.org/officeDocument/2006/relationships/slide" Target="/ppt/slides/slide5.xml" Id="Rd452f5f5d6ca4523" /><Relationship Type="http://schemas.openxmlformats.org/officeDocument/2006/relationships/slide" Target="/ppt/slides/slide6.xml" Id="Rf08ad6bcd0874718" /><Relationship Type="http://schemas.openxmlformats.org/officeDocument/2006/relationships/slide" Target="/ppt/slides/slide7.xml" Id="R4402020cb603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dc3071cb3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c4ac704740ad" /><Relationship Type="http://schemas.openxmlformats.org/officeDocument/2006/relationships/theme" Target="/ppt/slideMasters/theme/theme1.xml" Id="R3416a79b97f3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1c4ac7047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ad5db42a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bf0a66a9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bb2f7b220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0a5e63ce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eb805b97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d846b15d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4c8db2a5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73 683 806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74 203 892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JAY 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Olav Nygaard, Hoffsveien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NYGX AS</a:t>
            </a:r>
          </a:p>
        </p:txBody>
      </p:sp>
    </p:spTree>
  </p:cSld>
  <p:clrMapOvr>
    <a:masterClrMapping xmlns:a="http://schemas.openxmlformats.org/drawingml/2006/main"/>
  </p:clrMapOvr>
</p:sld>
</file>