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859f388aa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9db8a7bbd4ad8"/>
  </p:sldMasterIdLst>
  <p:sldIdLst>
    <p:sldId xmlns:r="http://schemas.openxmlformats.org/officeDocument/2006/relationships" id="256" r:id="Rf710a4cb01ba4e44"/>
    <p:sldId xmlns:r="http://schemas.openxmlformats.org/officeDocument/2006/relationships" id="257" r:id="R670bfaea6bbe4759"/>
    <p:sldId xmlns:r="http://schemas.openxmlformats.org/officeDocument/2006/relationships" id="258" r:id="Refbdb2fc4dbf4248"/>
    <p:sldId xmlns:r="http://schemas.openxmlformats.org/officeDocument/2006/relationships" id="259" r:id="Redb9766dc15b4fa0"/>
    <p:sldId xmlns:r="http://schemas.openxmlformats.org/officeDocument/2006/relationships" id="260" r:id="Rcce8aa2dc2e2423d"/>
    <p:sldId xmlns:r="http://schemas.openxmlformats.org/officeDocument/2006/relationships" id="261" r:id="R6b2ec24898b34f8d"/>
    <p:sldId xmlns:r="http://schemas.openxmlformats.org/officeDocument/2006/relationships" id="262" r:id="Rdcf706ea8c6f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9db8a7bbd4ad8" /><Relationship Type="http://schemas.openxmlformats.org/officeDocument/2006/relationships/slide" Target="/ppt/slides/slide1.xml" Id="Rf710a4cb01ba4e44" /><Relationship Type="http://schemas.openxmlformats.org/officeDocument/2006/relationships/slide" Target="/ppt/slides/slide2.xml" Id="R670bfaea6bbe4759" /><Relationship Type="http://schemas.openxmlformats.org/officeDocument/2006/relationships/slide" Target="/ppt/slides/slide3.xml" Id="Refbdb2fc4dbf4248" /><Relationship Type="http://schemas.openxmlformats.org/officeDocument/2006/relationships/slide" Target="/ppt/slides/slide4.xml" Id="Redb9766dc15b4fa0" /><Relationship Type="http://schemas.openxmlformats.org/officeDocument/2006/relationships/slide" Target="/ppt/slides/slide5.xml" Id="Rcce8aa2dc2e2423d" /><Relationship Type="http://schemas.openxmlformats.org/officeDocument/2006/relationships/slide" Target="/ppt/slides/slide6.xml" Id="R6b2ec24898b34f8d" /><Relationship Type="http://schemas.openxmlformats.org/officeDocument/2006/relationships/slide" Target="/ppt/slides/slide7.xml" Id="Rdcf706ea8c6f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ac631384445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0bc7fe7d84cf9" /><Relationship Type="http://schemas.openxmlformats.org/officeDocument/2006/relationships/theme" Target="/ppt/slideMasters/theme/theme1.xml" Id="R840e3eab93ec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0bc7fe7d8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b7d15ad0640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ecc23a00f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37ea4666c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184b7f3c541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e3a1868f2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aa38816834c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7fff6e4044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73 884 344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80 401 329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SKJERVIK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