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62232d1ca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00a22623b4526"/>
  </p:sldMasterIdLst>
  <p:sldIdLst>
    <p:sldId xmlns:r="http://schemas.openxmlformats.org/officeDocument/2006/relationships" id="256" r:id="Rcce7b306b1ca48af"/>
    <p:sldId xmlns:r="http://schemas.openxmlformats.org/officeDocument/2006/relationships" id="257" r:id="Rf220d36b73264eaf"/>
    <p:sldId xmlns:r="http://schemas.openxmlformats.org/officeDocument/2006/relationships" id="258" r:id="R4d0a81027d1243dc"/>
    <p:sldId xmlns:r="http://schemas.openxmlformats.org/officeDocument/2006/relationships" id="259" r:id="R41775e0be2434df3"/>
    <p:sldId xmlns:r="http://schemas.openxmlformats.org/officeDocument/2006/relationships" id="260" r:id="R3918510ea48143f8"/>
    <p:sldId xmlns:r="http://schemas.openxmlformats.org/officeDocument/2006/relationships" id="261" r:id="R0c12213fe5f04c18"/>
    <p:sldId xmlns:r="http://schemas.openxmlformats.org/officeDocument/2006/relationships" id="262" r:id="Rcec538074348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00a22623b4526" /><Relationship Type="http://schemas.openxmlformats.org/officeDocument/2006/relationships/slide" Target="/ppt/slides/slide1.xml" Id="Rcce7b306b1ca48af" /><Relationship Type="http://schemas.openxmlformats.org/officeDocument/2006/relationships/slide" Target="/ppt/slides/slide2.xml" Id="Rf220d36b73264eaf" /><Relationship Type="http://schemas.openxmlformats.org/officeDocument/2006/relationships/slide" Target="/ppt/slides/slide3.xml" Id="R4d0a81027d1243dc" /><Relationship Type="http://schemas.openxmlformats.org/officeDocument/2006/relationships/slide" Target="/ppt/slides/slide4.xml" Id="R41775e0be2434df3" /><Relationship Type="http://schemas.openxmlformats.org/officeDocument/2006/relationships/slide" Target="/ppt/slides/slide5.xml" Id="R3918510ea48143f8" /><Relationship Type="http://schemas.openxmlformats.org/officeDocument/2006/relationships/slide" Target="/ppt/slides/slide6.xml" Id="R0c12213fe5f04c18" /><Relationship Type="http://schemas.openxmlformats.org/officeDocument/2006/relationships/slide" Target="/ppt/slides/slide7.xml" Id="Rcec538074348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ee2b77fa2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0d05350b4a8a" /><Relationship Type="http://schemas.openxmlformats.org/officeDocument/2006/relationships/theme" Target="/ppt/slideMasters/theme/theme1.xml" Id="R32d30cef4ccf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10d05350b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e206eb44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787f7365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11adf345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ebb32409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6dfcc17a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a376e5df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a1da02a8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EMERALD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EMERALD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105 131 396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110 109 500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MELLAND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HELEN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SVENKERUD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Svenkerud, Vesteråsveien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