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c3fab50ba46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3b244d7fa74cb1"/>
  </p:sldMasterIdLst>
  <p:sldIdLst>
    <p:sldId xmlns:r="http://schemas.openxmlformats.org/officeDocument/2006/relationships" id="256" r:id="R88a5365713d64ec0"/>
    <p:sldId xmlns:r="http://schemas.openxmlformats.org/officeDocument/2006/relationships" id="257" r:id="R2c370dd6043c44c9"/>
    <p:sldId xmlns:r="http://schemas.openxmlformats.org/officeDocument/2006/relationships" id="258" r:id="R5a94a9823a084efc"/>
    <p:sldId xmlns:r="http://schemas.openxmlformats.org/officeDocument/2006/relationships" id="259" r:id="Rdf4ed7ab389d4367"/>
    <p:sldId xmlns:r="http://schemas.openxmlformats.org/officeDocument/2006/relationships" id="260" r:id="Rb2604397a86e4601"/>
    <p:sldId xmlns:r="http://schemas.openxmlformats.org/officeDocument/2006/relationships" id="261" r:id="Rd1e20906a6954e33"/>
    <p:sldId xmlns:r="http://schemas.openxmlformats.org/officeDocument/2006/relationships" id="262" r:id="Rafa12194eda348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b244d7fa74cb1" /><Relationship Type="http://schemas.openxmlformats.org/officeDocument/2006/relationships/slide" Target="/ppt/slides/slide1.xml" Id="R88a5365713d64ec0" /><Relationship Type="http://schemas.openxmlformats.org/officeDocument/2006/relationships/slide" Target="/ppt/slides/slide2.xml" Id="R2c370dd6043c44c9" /><Relationship Type="http://schemas.openxmlformats.org/officeDocument/2006/relationships/slide" Target="/ppt/slides/slide3.xml" Id="R5a94a9823a084efc" /><Relationship Type="http://schemas.openxmlformats.org/officeDocument/2006/relationships/slide" Target="/ppt/slides/slide4.xml" Id="Rdf4ed7ab389d4367" /><Relationship Type="http://schemas.openxmlformats.org/officeDocument/2006/relationships/slide" Target="/ppt/slides/slide5.xml" Id="Rb2604397a86e4601" /><Relationship Type="http://schemas.openxmlformats.org/officeDocument/2006/relationships/slide" Target="/ppt/slides/slide6.xml" Id="Rd1e20906a6954e33" /><Relationship Type="http://schemas.openxmlformats.org/officeDocument/2006/relationships/slide" Target="/ppt/slides/slide7.xml" Id="Rafa12194eda348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f9e2bedfc4f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a2d54ea5d431d" /><Relationship Type="http://schemas.openxmlformats.org/officeDocument/2006/relationships/theme" Target="/ppt/slideMasters/theme/theme1.xml" Id="R9625ce162ca848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7a2d54ea5d43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7adc988bc45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45015c7ae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3f07166d6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53c3f857f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edbe90bfd4c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86d2c14994c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a272610244d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SENSLO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2 739 981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10 064 560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10 290 642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JACOB OLSNES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JENSEN OLSNES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Madlatuå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917 965 838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SENSLO AS</a:t>
            </a:r>
          </a:p>
        </p:txBody>
      </p:sp>
    </p:spTree>
  </p:cSld>
  <p:clrMapOvr>
    <a:masterClrMapping xmlns:a="http://schemas.openxmlformats.org/drawingml/2006/main"/>
  </p:clrMapOvr>
</p:sld>
</file>