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bce065e19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98ea155fa4f3a"/>
  </p:sldMasterIdLst>
  <p:sldIdLst>
    <p:sldId xmlns:r="http://schemas.openxmlformats.org/officeDocument/2006/relationships" id="256" r:id="R1825164e5cdc4596"/>
    <p:sldId xmlns:r="http://schemas.openxmlformats.org/officeDocument/2006/relationships" id="257" r:id="Ra04c4467f55d4ee0"/>
    <p:sldId xmlns:r="http://schemas.openxmlformats.org/officeDocument/2006/relationships" id="258" r:id="Rc3c91904800a4f0f"/>
    <p:sldId xmlns:r="http://schemas.openxmlformats.org/officeDocument/2006/relationships" id="259" r:id="R394922dd8036431a"/>
    <p:sldId xmlns:r="http://schemas.openxmlformats.org/officeDocument/2006/relationships" id="260" r:id="R189699dc6f9d4afb"/>
    <p:sldId xmlns:r="http://schemas.openxmlformats.org/officeDocument/2006/relationships" id="261" r:id="Rd5291dfc73f04010"/>
    <p:sldId xmlns:r="http://schemas.openxmlformats.org/officeDocument/2006/relationships" id="262" r:id="R4a5a933f0536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98ea155fa4f3a" /><Relationship Type="http://schemas.openxmlformats.org/officeDocument/2006/relationships/slide" Target="/ppt/slides/slide1.xml" Id="R1825164e5cdc4596" /><Relationship Type="http://schemas.openxmlformats.org/officeDocument/2006/relationships/slide" Target="/ppt/slides/slide2.xml" Id="Ra04c4467f55d4ee0" /><Relationship Type="http://schemas.openxmlformats.org/officeDocument/2006/relationships/slide" Target="/ppt/slides/slide3.xml" Id="Rc3c91904800a4f0f" /><Relationship Type="http://schemas.openxmlformats.org/officeDocument/2006/relationships/slide" Target="/ppt/slides/slide4.xml" Id="R394922dd8036431a" /><Relationship Type="http://schemas.openxmlformats.org/officeDocument/2006/relationships/slide" Target="/ppt/slides/slide5.xml" Id="R189699dc6f9d4afb" /><Relationship Type="http://schemas.openxmlformats.org/officeDocument/2006/relationships/slide" Target="/ppt/slides/slide6.xml" Id="Rd5291dfc73f04010" /><Relationship Type="http://schemas.openxmlformats.org/officeDocument/2006/relationships/slide" Target="/ppt/slides/slide7.xml" Id="R4a5a933f0536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5f19d5087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90efa3d54dbe" /><Relationship Type="http://schemas.openxmlformats.org/officeDocument/2006/relationships/theme" Target="/ppt/slideMasters/theme/theme1.xml" Id="R7427891081a2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090efa3d5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82e69becb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318d8c0b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e14d78583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284340ab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9b7a0efd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667e1f07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7d2c7d7f8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32 007 471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32 076 522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STENSRUD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Hammers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eirik.stensrud@hotmail.com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917 949 069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