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652efeebe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24b38411a463d"/>
  </p:sldMasterIdLst>
  <p:sldIdLst>
    <p:sldId xmlns:r="http://schemas.openxmlformats.org/officeDocument/2006/relationships" id="256" r:id="R83dff5feb6f44f5b"/>
    <p:sldId xmlns:r="http://schemas.openxmlformats.org/officeDocument/2006/relationships" id="257" r:id="R3b85dff3c48e4d96"/>
    <p:sldId xmlns:r="http://schemas.openxmlformats.org/officeDocument/2006/relationships" id="258" r:id="R5e8ff59481b54903"/>
    <p:sldId xmlns:r="http://schemas.openxmlformats.org/officeDocument/2006/relationships" id="259" r:id="Rb5e6771272154771"/>
    <p:sldId xmlns:r="http://schemas.openxmlformats.org/officeDocument/2006/relationships" id="260" r:id="Rf828062999e54785"/>
    <p:sldId xmlns:r="http://schemas.openxmlformats.org/officeDocument/2006/relationships" id="261" r:id="Re4a87890c3a8411c"/>
    <p:sldId xmlns:r="http://schemas.openxmlformats.org/officeDocument/2006/relationships" id="262" r:id="R21e1a5fd2ba4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24b38411a463d" /><Relationship Type="http://schemas.openxmlformats.org/officeDocument/2006/relationships/slide" Target="/ppt/slides/slide1.xml" Id="R83dff5feb6f44f5b" /><Relationship Type="http://schemas.openxmlformats.org/officeDocument/2006/relationships/slide" Target="/ppt/slides/slide2.xml" Id="R3b85dff3c48e4d96" /><Relationship Type="http://schemas.openxmlformats.org/officeDocument/2006/relationships/slide" Target="/ppt/slides/slide3.xml" Id="R5e8ff59481b54903" /><Relationship Type="http://schemas.openxmlformats.org/officeDocument/2006/relationships/slide" Target="/ppt/slides/slide4.xml" Id="Rb5e6771272154771" /><Relationship Type="http://schemas.openxmlformats.org/officeDocument/2006/relationships/slide" Target="/ppt/slides/slide5.xml" Id="Rf828062999e54785" /><Relationship Type="http://schemas.openxmlformats.org/officeDocument/2006/relationships/slide" Target="/ppt/slides/slide6.xml" Id="Re4a87890c3a8411c" /><Relationship Type="http://schemas.openxmlformats.org/officeDocument/2006/relationships/slide" Target="/ppt/slides/slide7.xml" Id="R21e1a5fd2ba4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a97f81a2e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cf526c76e4f27" /><Relationship Type="http://schemas.openxmlformats.org/officeDocument/2006/relationships/theme" Target="/ppt/slideMasters/theme/theme1.xml" Id="R646d1e041bdc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cf526c76e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d760c3597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ec6bf3d80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b9c7a1f6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854f2dbf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94fa3096e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883a49b97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ec0d47d65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−12 449 929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39 268 677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454 114 012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486 311 517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