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00e0b0e7d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463010fe44926"/>
  </p:sldMasterIdLst>
  <p:sldIdLst>
    <p:sldId xmlns:r="http://schemas.openxmlformats.org/officeDocument/2006/relationships" id="256" r:id="Rcec9672cef864fd5"/>
    <p:sldId xmlns:r="http://schemas.openxmlformats.org/officeDocument/2006/relationships" id="257" r:id="Rc81aa20beeb5428f"/>
    <p:sldId xmlns:r="http://schemas.openxmlformats.org/officeDocument/2006/relationships" id="258" r:id="Raa335c362971452c"/>
    <p:sldId xmlns:r="http://schemas.openxmlformats.org/officeDocument/2006/relationships" id="259" r:id="R4f4942b601ba41bf"/>
    <p:sldId xmlns:r="http://schemas.openxmlformats.org/officeDocument/2006/relationships" id="260" r:id="Rb40080c7e6454d4d"/>
    <p:sldId xmlns:r="http://schemas.openxmlformats.org/officeDocument/2006/relationships" id="261" r:id="Rb853a9d98d8d4035"/>
    <p:sldId xmlns:r="http://schemas.openxmlformats.org/officeDocument/2006/relationships" id="262" r:id="R5c9ae455b334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463010fe44926" /><Relationship Type="http://schemas.openxmlformats.org/officeDocument/2006/relationships/slide" Target="/ppt/slides/slide1.xml" Id="Rcec9672cef864fd5" /><Relationship Type="http://schemas.openxmlformats.org/officeDocument/2006/relationships/slide" Target="/ppt/slides/slide2.xml" Id="Rc81aa20beeb5428f" /><Relationship Type="http://schemas.openxmlformats.org/officeDocument/2006/relationships/slide" Target="/ppt/slides/slide3.xml" Id="Raa335c362971452c" /><Relationship Type="http://schemas.openxmlformats.org/officeDocument/2006/relationships/slide" Target="/ppt/slides/slide4.xml" Id="R4f4942b601ba41bf" /><Relationship Type="http://schemas.openxmlformats.org/officeDocument/2006/relationships/slide" Target="/ppt/slides/slide5.xml" Id="Rb40080c7e6454d4d" /><Relationship Type="http://schemas.openxmlformats.org/officeDocument/2006/relationships/slide" Target="/ppt/slides/slide6.xml" Id="Rb853a9d98d8d4035" /><Relationship Type="http://schemas.openxmlformats.org/officeDocument/2006/relationships/slide" Target="/ppt/slides/slide7.xml" Id="R5c9ae455b334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02716ed5640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175384dc47e5" /><Relationship Type="http://schemas.openxmlformats.org/officeDocument/2006/relationships/theme" Target="/ppt/slideMasters/theme/theme1.xml" Id="R20168f41092c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9175384dc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40052a1a46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256586f3e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5446ef6d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87bf4aeb1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4963df78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dd006e7d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d67a0ce80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