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4069af14e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30d4e8184445b"/>
  </p:sldMasterIdLst>
  <p:sldIdLst>
    <p:sldId xmlns:r="http://schemas.openxmlformats.org/officeDocument/2006/relationships" id="256" r:id="R262eb09369ef477a"/>
    <p:sldId xmlns:r="http://schemas.openxmlformats.org/officeDocument/2006/relationships" id="257" r:id="R3b838739ac5049ea"/>
    <p:sldId xmlns:r="http://schemas.openxmlformats.org/officeDocument/2006/relationships" id="258" r:id="R2448e507e5a54667"/>
    <p:sldId xmlns:r="http://schemas.openxmlformats.org/officeDocument/2006/relationships" id="259" r:id="Rec733da28b8a4638"/>
    <p:sldId xmlns:r="http://schemas.openxmlformats.org/officeDocument/2006/relationships" id="260" r:id="R86ee66b85cc146b3"/>
    <p:sldId xmlns:r="http://schemas.openxmlformats.org/officeDocument/2006/relationships" id="261" r:id="Rb9acf504fb354bf5"/>
    <p:sldId xmlns:r="http://schemas.openxmlformats.org/officeDocument/2006/relationships" id="262" r:id="R807e98b6ceb2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30d4e8184445b" /><Relationship Type="http://schemas.openxmlformats.org/officeDocument/2006/relationships/slide" Target="/ppt/slides/slide1.xml" Id="R262eb09369ef477a" /><Relationship Type="http://schemas.openxmlformats.org/officeDocument/2006/relationships/slide" Target="/ppt/slides/slide2.xml" Id="R3b838739ac5049ea" /><Relationship Type="http://schemas.openxmlformats.org/officeDocument/2006/relationships/slide" Target="/ppt/slides/slide3.xml" Id="R2448e507e5a54667" /><Relationship Type="http://schemas.openxmlformats.org/officeDocument/2006/relationships/slide" Target="/ppt/slides/slide4.xml" Id="Rec733da28b8a4638" /><Relationship Type="http://schemas.openxmlformats.org/officeDocument/2006/relationships/slide" Target="/ppt/slides/slide5.xml" Id="R86ee66b85cc146b3" /><Relationship Type="http://schemas.openxmlformats.org/officeDocument/2006/relationships/slide" Target="/ppt/slides/slide6.xml" Id="Rb9acf504fb354bf5" /><Relationship Type="http://schemas.openxmlformats.org/officeDocument/2006/relationships/slide" Target="/ppt/slides/slide7.xml" Id="R807e98b6ceb2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3ecbe4e714a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da02d9f524530" /><Relationship Type="http://schemas.openxmlformats.org/officeDocument/2006/relationships/theme" Target="/ppt/slideMasters/theme/theme1.xml" Id="R0e85af089ecd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da02d9f52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bf6673881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834ac9d5743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736591949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c19c18529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325b648f8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ea50eb07b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7df0b600f4f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JARLE BERGS SØNNER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BERGS SØNNER INVEST AS ble etablert [år] og holder til i Værøy.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369 193 514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189 446 991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131 204 696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258 551 658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633 913 449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BERG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Vågen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8063 Værøy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917 893 349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JARLE BERGS SØNNER INVEST AS</a:t>
            </a:r>
          </a:p>
        </p:txBody>
      </p:sp>
    </p:spTree>
  </p:cSld>
  <p:clrMapOvr>
    <a:masterClrMapping xmlns:a="http://schemas.openxmlformats.org/drawingml/2006/main"/>
  </p:clrMapOvr>
</p:sld>
</file>