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effb45036049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f86d62fe5c4cf4"/>
  </p:sldMasterIdLst>
  <p:sldIdLst>
    <p:sldId xmlns:r="http://schemas.openxmlformats.org/officeDocument/2006/relationships" id="256" r:id="R977b2355e757467f"/>
    <p:sldId xmlns:r="http://schemas.openxmlformats.org/officeDocument/2006/relationships" id="257" r:id="R976fdd6eda954e25"/>
    <p:sldId xmlns:r="http://schemas.openxmlformats.org/officeDocument/2006/relationships" id="258" r:id="R483d061ebb704e96"/>
    <p:sldId xmlns:r="http://schemas.openxmlformats.org/officeDocument/2006/relationships" id="259" r:id="R945d11c7b77a4cb8"/>
    <p:sldId xmlns:r="http://schemas.openxmlformats.org/officeDocument/2006/relationships" id="260" r:id="Rba73d77367974c74"/>
    <p:sldId xmlns:r="http://schemas.openxmlformats.org/officeDocument/2006/relationships" id="261" r:id="R3639e9b5388a49d3"/>
    <p:sldId xmlns:r="http://schemas.openxmlformats.org/officeDocument/2006/relationships" id="262" r:id="Rfbb21ffc25924a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f86d62fe5c4cf4" /><Relationship Type="http://schemas.openxmlformats.org/officeDocument/2006/relationships/slide" Target="/ppt/slides/slide1.xml" Id="R977b2355e757467f" /><Relationship Type="http://schemas.openxmlformats.org/officeDocument/2006/relationships/slide" Target="/ppt/slides/slide2.xml" Id="R976fdd6eda954e25" /><Relationship Type="http://schemas.openxmlformats.org/officeDocument/2006/relationships/slide" Target="/ppt/slides/slide3.xml" Id="R483d061ebb704e96" /><Relationship Type="http://schemas.openxmlformats.org/officeDocument/2006/relationships/slide" Target="/ppt/slides/slide4.xml" Id="R945d11c7b77a4cb8" /><Relationship Type="http://schemas.openxmlformats.org/officeDocument/2006/relationships/slide" Target="/ppt/slides/slide5.xml" Id="Rba73d77367974c74" /><Relationship Type="http://schemas.openxmlformats.org/officeDocument/2006/relationships/slide" Target="/ppt/slides/slide6.xml" Id="R3639e9b5388a49d3" /><Relationship Type="http://schemas.openxmlformats.org/officeDocument/2006/relationships/slide" Target="/ppt/slides/slide7.xml" Id="Rfbb21ffc25924a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bc3d52c55e4f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08e5f10c44620" /><Relationship Type="http://schemas.openxmlformats.org/officeDocument/2006/relationships/theme" Target="/ppt/slideMasters/theme/theme1.xml" Id="R402d0b59f6fa46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508e5f10c446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b3565970c43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b0e7bf4164e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7ae0dcb5242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07034d797e4c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6a35d3131a4a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90388793448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238882b004f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BYGGMEISTER BELT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BYGGMEISTER BELT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BYGGMEISTER BELT AS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BYGGMEISTER BELT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BYGGMEISTER BELT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BYGGMEISTER BELT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5 195 405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304 409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259 217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1 559 099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2 315 651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BYGGMEISTER BELT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BELT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BYGGMEISTER BELT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Engjelsvegen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5680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917 879 842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BYGGMEISTER BELT AS</a:t>
            </a:r>
          </a:p>
        </p:txBody>
      </p:sp>
    </p:spTree>
  </p:cSld>
  <p:clrMapOvr>
    <a:masterClrMapping xmlns:a="http://schemas.openxmlformats.org/drawingml/2006/main"/>
  </p:clrMapOvr>
</p:sld>
</file>