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11db0cac8f45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9712e6c69442e8"/>
  </p:sldMasterIdLst>
  <p:sldIdLst>
    <p:sldId xmlns:r="http://schemas.openxmlformats.org/officeDocument/2006/relationships" id="256" r:id="R4f921b89fa9e4460"/>
    <p:sldId xmlns:r="http://schemas.openxmlformats.org/officeDocument/2006/relationships" id="257" r:id="R6ef6d4bd98e04c76"/>
    <p:sldId xmlns:r="http://schemas.openxmlformats.org/officeDocument/2006/relationships" id="258" r:id="Rca3337b214cd46c4"/>
    <p:sldId xmlns:r="http://schemas.openxmlformats.org/officeDocument/2006/relationships" id="259" r:id="Rac05490b175d4ebc"/>
    <p:sldId xmlns:r="http://schemas.openxmlformats.org/officeDocument/2006/relationships" id="260" r:id="Rd635d5d0e3714898"/>
    <p:sldId xmlns:r="http://schemas.openxmlformats.org/officeDocument/2006/relationships" id="261" r:id="Rf2937a456e4941cc"/>
    <p:sldId xmlns:r="http://schemas.openxmlformats.org/officeDocument/2006/relationships" id="262" r:id="Rbec96109a67746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9712e6c69442e8" /><Relationship Type="http://schemas.openxmlformats.org/officeDocument/2006/relationships/slide" Target="/ppt/slides/slide1.xml" Id="R4f921b89fa9e4460" /><Relationship Type="http://schemas.openxmlformats.org/officeDocument/2006/relationships/slide" Target="/ppt/slides/slide2.xml" Id="R6ef6d4bd98e04c76" /><Relationship Type="http://schemas.openxmlformats.org/officeDocument/2006/relationships/slide" Target="/ppt/slides/slide3.xml" Id="Rca3337b214cd46c4" /><Relationship Type="http://schemas.openxmlformats.org/officeDocument/2006/relationships/slide" Target="/ppt/slides/slide4.xml" Id="Rac05490b175d4ebc" /><Relationship Type="http://schemas.openxmlformats.org/officeDocument/2006/relationships/slide" Target="/ppt/slides/slide5.xml" Id="Rd635d5d0e3714898" /><Relationship Type="http://schemas.openxmlformats.org/officeDocument/2006/relationships/slide" Target="/ppt/slides/slide6.xml" Id="Rf2937a456e4941cc" /><Relationship Type="http://schemas.openxmlformats.org/officeDocument/2006/relationships/slide" Target="/ppt/slides/slide7.xml" Id="Rbec96109a67746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354ec4fe944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3222790414c6c" /><Relationship Type="http://schemas.openxmlformats.org/officeDocument/2006/relationships/theme" Target="/ppt/slideMasters/theme/theme1.xml" Id="R62c4420f1ca94b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c3222790414c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3c3318a254f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747a70a814d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59df84b9740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1dfb9151446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cf2b63e8440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f73e889fe43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5fa45ef174f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RAKE HOLDING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1 176 572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1 180 072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OLE-ANDREAS NORHEIM RAKE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917 876 193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