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b96f552c2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128f29e794686"/>
  </p:sldMasterIdLst>
  <p:sldIdLst>
    <p:sldId xmlns:r="http://schemas.openxmlformats.org/officeDocument/2006/relationships" id="256" r:id="Rc02e679bc86142ce"/>
    <p:sldId xmlns:r="http://schemas.openxmlformats.org/officeDocument/2006/relationships" id="257" r:id="Rc1033337ee104637"/>
    <p:sldId xmlns:r="http://schemas.openxmlformats.org/officeDocument/2006/relationships" id="258" r:id="R91455760aad24ed3"/>
    <p:sldId xmlns:r="http://schemas.openxmlformats.org/officeDocument/2006/relationships" id="259" r:id="Raefb4d5ad6234d60"/>
    <p:sldId xmlns:r="http://schemas.openxmlformats.org/officeDocument/2006/relationships" id="260" r:id="R0c1e705de67d4303"/>
    <p:sldId xmlns:r="http://schemas.openxmlformats.org/officeDocument/2006/relationships" id="261" r:id="Rff4c75fb2b7d4362"/>
    <p:sldId xmlns:r="http://schemas.openxmlformats.org/officeDocument/2006/relationships" id="262" r:id="Rb9f386a72786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128f29e794686" /><Relationship Type="http://schemas.openxmlformats.org/officeDocument/2006/relationships/slide" Target="/ppt/slides/slide1.xml" Id="Rc02e679bc86142ce" /><Relationship Type="http://schemas.openxmlformats.org/officeDocument/2006/relationships/slide" Target="/ppt/slides/slide2.xml" Id="Rc1033337ee104637" /><Relationship Type="http://schemas.openxmlformats.org/officeDocument/2006/relationships/slide" Target="/ppt/slides/slide3.xml" Id="R91455760aad24ed3" /><Relationship Type="http://schemas.openxmlformats.org/officeDocument/2006/relationships/slide" Target="/ppt/slides/slide4.xml" Id="Raefb4d5ad6234d60" /><Relationship Type="http://schemas.openxmlformats.org/officeDocument/2006/relationships/slide" Target="/ppt/slides/slide5.xml" Id="R0c1e705de67d4303" /><Relationship Type="http://schemas.openxmlformats.org/officeDocument/2006/relationships/slide" Target="/ppt/slides/slide6.xml" Id="Rff4c75fb2b7d4362" /><Relationship Type="http://schemas.openxmlformats.org/officeDocument/2006/relationships/slide" Target="/ppt/slides/slide7.xml" Id="Rb9f386a72786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eb74f796f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52d165fed4d71" /><Relationship Type="http://schemas.openxmlformats.org/officeDocument/2006/relationships/theme" Target="/ppt/slideMasters/theme/theme1.xml" Id="R53d9e7ebbf75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52d165fed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1cca22551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b086550a5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d41b7ec8a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e43d7104a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2bd0f7ebe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1e900d8ea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2a01258c5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17 476 996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23 151 644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23 237 703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GJELDVIK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