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87fedfc000b466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e10a6f8c3054337"/>
  </p:sldMasterIdLst>
  <p:sldIdLst>
    <p:sldId xmlns:r="http://schemas.openxmlformats.org/officeDocument/2006/relationships" id="256" r:id="Re3ab11b2f44d4097"/>
    <p:sldId xmlns:r="http://schemas.openxmlformats.org/officeDocument/2006/relationships" id="257" r:id="R8dc9f8ef9a0a4c0c"/>
    <p:sldId xmlns:r="http://schemas.openxmlformats.org/officeDocument/2006/relationships" id="258" r:id="Rc01466f242174799"/>
    <p:sldId xmlns:r="http://schemas.openxmlformats.org/officeDocument/2006/relationships" id="259" r:id="R12d4a45767ea4339"/>
    <p:sldId xmlns:r="http://schemas.openxmlformats.org/officeDocument/2006/relationships" id="260" r:id="R0ba21acd1e694bcf"/>
    <p:sldId xmlns:r="http://schemas.openxmlformats.org/officeDocument/2006/relationships" id="261" r:id="Ra51b933e9c8548b2"/>
    <p:sldId xmlns:r="http://schemas.openxmlformats.org/officeDocument/2006/relationships" id="262" r:id="Rfdcfb0f8e76f40f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e10a6f8c3054337" /><Relationship Type="http://schemas.openxmlformats.org/officeDocument/2006/relationships/slide" Target="/ppt/slides/slide1.xml" Id="Re3ab11b2f44d4097" /><Relationship Type="http://schemas.openxmlformats.org/officeDocument/2006/relationships/slide" Target="/ppt/slides/slide2.xml" Id="R8dc9f8ef9a0a4c0c" /><Relationship Type="http://schemas.openxmlformats.org/officeDocument/2006/relationships/slide" Target="/ppt/slides/slide3.xml" Id="Rc01466f242174799" /><Relationship Type="http://schemas.openxmlformats.org/officeDocument/2006/relationships/slide" Target="/ppt/slides/slide4.xml" Id="R12d4a45767ea4339" /><Relationship Type="http://schemas.openxmlformats.org/officeDocument/2006/relationships/slide" Target="/ppt/slides/slide5.xml" Id="R0ba21acd1e694bcf" /><Relationship Type="http://schemas.openxmlformats.org/officeDocument/2006/relationships/slide" Target="/ppt/slides/slide6.xml" Id="Ra51b933e9c8548b2" /><Relationship Type="http://schemas.openxmlformats.org/officeDocument/2006/relationships/slide" Target="/ppt/slides/slide7.xml" Id="Rfdcfb0f8e76f40f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b0c069e30ed4c4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eed9b5199c47d0" /><Relationship Type="http://schemas.openxmlformats.org/officeDocument/2006/relationships/theme" Target="/ppt/slideMasters/theme/theme1.xml" Id="R0c3ac25179b74a3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feed9b5199c47d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31a7b595fa426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abe6456f58416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0a9a8fb2aa416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64ae2ccc5c495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5329f110f2427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88cf37efca48b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620114f6ba485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ITERATIV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ITERATIV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ITERATIV EIENDOM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ITERATIV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ITERATIV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ITERATIV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1 758 565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−3 946 735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−3 827 386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−12 663 639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127 766 126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ITERATIV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TERJE LINDSTAD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ITERATIV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917 874 646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ITERATIV EIENDOM AS</a:t>
            </a:r>
          </a:p>
        </p:txBody>
      </p:sp>
    </p:spTree>
  </p:cSld>
  <p:clrMapOvr>
    <a:masterClrMapping xmlns:a="http://schemas.openxmlformats.org/drawingml/2006/main"/>
  </p:clrMapOvr>
</p:sld>
</file>