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cee80f17e549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1c48832cad4c8e"/>
  </p:sldMasterIdLst>
  <p:sldIdLst>
    <p:sldId xmlns:r="http://schemas.openxmlformats.org/officeDocument/2006/relationships" id="256" r:id="R53a3f2135fd549f1"/>
    <p:sldId xmlns:r="http://schemas.openxmlformats.org/officeDocument/2006/relationships" id="257" r:id="Rab47483821244608"/>
    <p:sldId xmlns:r="http://schemas.openxmlformats.org/officeDocument/2006/relationships" id="258" r:id="Rd5bc6c164d8f4cc2"/>
    <p:sldId xmlns:r="http://schemas.openxmlformats.org/officeDocument/2006/relationships" id="259" r:id="R778058ff9fbb4ba4"/>
    <p:sldId xmlns:r="http://schemas.openxmlformats.org/officeDocument/2006/relationships" id="260" r:id="R72f1e5de029842f2"/>
    <p:sldId xmlns:r="http://schemas.openxmlformats.org/officeDocument/2006/relationships" id="261" r:id="R38851736fd91424d"/>
    <p:sldId xmlns:r="http://schemas.openxmlformats.org/officeDocument/2006/relationships" id="262" r:id="R0097ff323ae74ba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1c48832cad4c8e" /><Relationship Type="http://schemas.openxmlformats.org/officeDocument/2006/relationships/slide" Target="/ppt/slides/slide1.xml" Id="R53a3f2135fd549f1" /><Relationship Type="http://schemas.openxmlformats.org/officeDocument/2006/relationships/slide" Target="/ppt/slides/slide2.xml" Id="Rab47483821244608" /><Relationship Type="http://schemas.openxmlformats.org/officeDocument/2006/relationships/slide" Target="/ppt/slides/slide3.xml" Id="Rd5bc6c164d8f4cc2" /><Relationship Type="http://schemas.openxmlformats.org/officeDocument/2006/relationships/slide" Target="/ppt/slides/slide4.xml" Id="R778058ff9fbb4ba4" /><Relationship Type="http://schemas.openxmlformats.org/officeDocument/2006/relationships/slide" Target="/ppt/slides/slide5.xml" Id="R72f1e5de029842f2" /><Relationship Type="http://schemas.openxmlformats.org/officeDocument/2006/relationships/slide" Target="/ppt/slides/slide6.xml" Id="R38851736fd91424d" /><Relationship Type="http://schemas.openxmlformats.org/officeDocument/2006/relationships/slide" Target="/ppt/slides/slide7.xml" Id="R0097ff323ae74ba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4aa8d8581241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dd01cb2fe74f5d" /><Relationship Type="http://schemas.openxmlformats.org/officeDocument/2006/relationships/theme" Target="/ppt/slideMasters/theme/theme1.xml" Id="Rdc74f32404b34c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dd01cb2fe74f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7d5a767bc540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4b862af82f4d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5a72e503b047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3a9ad437674f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7c9ba249904c2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a4df4b3e1f4f7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58c60b8cb42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VERDENSKLASSE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VERDENSKLASSE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VERDENSKLASSE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VERDENSKLASSE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VERDENSKLASSE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VERDENSKLASSE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3 850 336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9 840 136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9 872 506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VERDENSKLASSE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SEBASTIAN BAARTVEDT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VERDENSKLASSE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Bjørnveien 18B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917 872 767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VERDENSKLASSE AS</a:t>
            </a:r>
          </a:p>
        </p:txBody>
      </p:sp>
    </p:spTree>
  </p:cSld>
  <p:clrMapOvr>
    <a:masterClrMapping xmlns:a="http://schemas.openxmlformats.org/drawingml/2006/main"/>
  </p:clrMapOvr>
</p:sld>
</file>