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654c9f503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5bbb617904cdd"/>
  </p:sldMasterIdLst>
  <p:sldIdLst>
    <p:sldId xmlns:r="http://schemas.openxmlformats.org/officeDocument/2006/relationships" id="256" r:id="Rc43a3c991d0e44b4"/>
    <p:sldId xmlns:r="http://schemas.openxmlformats.org/officeDocument/2006/relationships" id="257" r:id="R43c81e88764f48e3"/>
    <p:sldId xmlns:r="http://schemas.openxmlformats.org/officeDocument/2006/relationships" id="258" r:id="Re4e691a08b3646eb"/>
    <p:sldId xmlns:r="http://schemas.openxmlformats.org/officeDocument/2006/relationships" id="259" r:id="R84b2a8ff4cc64951"/>
    <p:sldId xmlns:r="http://schemas.openxmlformats.org/officeDocument/2006/relationships" id="260" r:id="R713cb7b593654eb7"/>
    <p:sldId xmlns:r="http://schemas.openxmlformats.org/officeDocument/2006/relationships" id="261" r:id="R3b5b3c7c46824a18"/>
    <p:sldId xmlns:r="http://schemas.openxmlformats.org/officeDocument/2006/relationships" id="262" r:id="Rc6f8dd041721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5bbb617904cdd" /><Relationship Type="http://schemas.openxmlformats.org/officeDocument/2006/relationships/slide" Target="/ppt/slides/slide1.xml" Id="Rc43a3c991d0e44b4" /><Relationship Type="http://schemas.openxmlformats.org/officeDocument/2006/relationships/slide" Target="/ppt/slides/slide2.xml" Id="R43c81e88764f48e3" /><Relationship Type="http://schemas.openxmlformats.org/officeDocument/2006/relationships/slide" Target="/ppt/slides/slide3.xml" Id="Re4e691a08b3646eb" /><Relationship Type="http://schemas.openxmlformats.org/officeDocument/2006/relationships/slide" Target="/ppt/slides/slide4.xml" Id="R84b2a8ff4cc64951" /><Relationship Type="http://schemas.openxmlformats.org/officeDocument/2006/relationships/slide" Target="/ppt/slides/slide5.xml" Id="R713cb7b593654eb7" /><Relationship Type="http://schemas.openxmlformats.org/officeDocument/2006/relationships/slide" Target="/ppt/slides/slide6.xml" Id="R3b5b3c7c46824a18" /><Relationship Type="http://schemas.openxmlformats.org/officeDocument/2006/relationships/slide" Target="/ppt/slides/slide7.xml" Id="Rc6f8dd041721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c0d612e27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f821cd8444df9" /><Relationship Type="http://schemas.openxmlformats.org/officeDocument/2006/relationships/theme" Target="/ppt/slideMasters/theme/theme1.xml" Id="Re467b64b3f20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f821cd844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c99c8676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290f295d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3623fb51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fe40482a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94f5ffe2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8339a28d646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ed491a19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RØSI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130 947 845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162 826 947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917 871 701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RØSI AS</a:t>
            </a:r>
          </a:p>
        </p:txBody>
      </p:sp>
    </p:spTree>
  </p:cSld>
  <p:clrMapOvr>
    <a:masterClrMapping xmlns:a="http://schemas.openxmlformats.org/drawingml/2006/main"/>
  </p:clrMapOvr>
</p:sld>
</file>