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6e515557c844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90718d8582439d"/>
  </p:sldMasterIdLst>
  <p:sldIdLst>
    <p:sldId xmlns:r="http://schemas.openxmlformats.org/officeDocument/2006/relationships" id="256" r:id="R04f6cd5a8ca54907"/>
    <p:sldId xmlns:r="http://schemas.openxmlformats.org/officeDocument/2006/relationships" id="257" r:id="R6d70bdbd93ee4164"/>
    <p:sldId xmlns:r="http://schemas.openxmlformats.org/officeDocument/2006/relationships" id="258" r:id="R114de4b542bd4f8c"/>
    <p:sldId xmlns:r="http://schemas.openxmlformats.org/officeDocument/2006/relationships" id="259" r:id="R92e36beaebe54312"/>
    <p:sldId xmlns:r="http://schemas.openxmlformats.org/officeDocument/2006/relationships" id="260" r:id="R6f6be60b4dc54c8e"/>
    <p:sldId xmlns:r="http://schemas.openxmlformats.org/officeDocument/2006/relationships" id="261" r:id="Rc3aab8ef179e4491"/>
    <p:sldId xmlns:r="http://schemas.openxmlformats.org/officeDocument/2006/relationships" id="262" r:id="R7f982089e05a4e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0718d8582439d" /><Relationship Type="http://schemas.openxmlformats.org/officeDocument/2006/relationships/slide" Target="/ppt/slides/slide1.xml" Id="R04f6cd5a8ca54907" /><Relationship Type="http://schemas.openxmlformats.org/officeDocument/2006/relationships/slide" Target="/ppt/slides/slide2.xml" Id="R6d70bdbd93ee4164" /><Relationship Type="http://schemas.openxmlformats.org/officeDocument/2006/relationships/slide" Target="/ppt/slides/slide3.xml" Id="R114de4b542bd4f8c" /><Relationship Type="http://schemas.openxmlformats.org/officeDocument/2006/relationships/slide" Target="/ppt/slides/slide4.xml" Id="R92e36beaebe54312" /><Relationship Type="http://schemas.openxmlformats.org/officeDocument/2006/relationships/slide" Target="/ppt/slides/slide5.xml" Id="R6f6be60b4dc54c8e" /><Relationship Type="http://schemas.openxmlformats.org/officeDocument/2006/relationships/slide" Target="/ppt/slides/slide6.xml" Id="Rc3aab8ef179e4491" /><Relationship Type="http://schemas.openxmlformats.org/officeDocument/2006/relationships/slide" Target="/ppt/slides/slide7.xml" Id="R7f982089e05a4e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06b4a1654e48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05ad9ffc54f00" /><Relationship Type="http://schemas.openxmlformats.org/officeDocument/2006/relationships/theme" Target="/ppt/slideMasters/theme/theme1.xml" Id="Rbc9e98dec78d44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e05ad9ffc54f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e76bd3c6448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4206dea0746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608bbbc1c49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cdd570a0f4b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7fcc2e0b243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a5fcd517e4e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9e7aac45640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SCHLØSSER-MØLLER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SCHLØSSER-MØLLER GRUPPEN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1 146 617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−285 875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8 469 915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17 124 003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ATHOS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