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213a54ac4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5b6a5639ad4102"/>
  </p:sldMasterIdLst>
  <p:sldIdLst>
    <p:sldId xmlns:r="http://schemas.openxmlformats.org/officeDocument/2006/relationships" id="256" r:id="Ra498f64be4be4654"/>
    <p:sldId xmlns:r="http://schemas.openxmlformats.org/officeDocument/2006/relationships" id="257" r:id="R6c637d6f76aa475f"/>
    <p:sldId xmlns:r="http://schemas.openxmlformats.org/officeDocument/2006/relationships" id="258" r:id="R547ac89a6da84dd1"/>
    <p:sldId xmlns:r="http://schemas.openxmlformats.org/officeDocument/2006/relationships" id="259" r:id="Rc277982b244c4297"/>
    <p:sldId xmlns:r="http://schemas.openxmlformats.org/officeDocument/2006/relationships" id="260" r:id="R36ba7a72ee0f409b"/>
    <p:sldId xmlns:r="http://schemas.openxmlformats.org/officeDocument/2006/relationships" id="261" r:id="R4dd9a4c6eb764593"/>
    <p:sldId xmlns:r="http://schemas.openxmlformats.org/officeDocument/2006/relationships" id="262" r:id="Racbb4ff33b3943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b6a5639ad4102" /><Relationship Type="http://schemas.openxmlformats.org/officeDocument/2006/relationships/slide" Target="/ppt/slides/slide1.xml" Id="Ra498f64be4be4654" /><Relationship Type="http://schemas.openxmlformats.org/officeDocument/2006/relationships/slide" Target="/ppt/slides/slide2.xml" Id="R6c637d6f76aa475f" /><Relationship Type="http://schemas.openxmlformats.org/officeDocument/2006/relationships/slide" Target="/ppt/slides/slide3.xml" Id="R547ac89a6da84dd1" /><Relationship Type="http://schemas.openxmlformats.org/officeDocument/2006/relationships/slide" Target="/ppt/slides/slide4.xml" Id="Rc277982b244c4297" /><Relationship Type="http://schemas.openxmlformats.org/officeDocument/2006/relationships/slide" Target="/ppt/slides/slide5.xml" Id="R36ba7a72ee0f409b" /><Relationship Type="http://schemas.openxmlformats.org/officeDocument/2006/relationships/slide" Target="/ppt/slides/slide6.xml" Id="R4dd9a4c6eb764593" /><Relationship Type="http://schemas.openxmlformats.org/officeDocument/2006/relationships/slide" Target="/ppt/slides/slide7.xml" Id="Racbb4ff33b3943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b828bf93d4b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d7c38631749b3" /><Relationship Type="http://schemas.openxmlformats.org/officeDocument/2006/relationships/theme" Target="/ppt/slideMasters/theme/theme1.xml" Id="R3e7a98e28da244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d7c386317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765b17332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451dc45b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08425cee347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15afba555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d57898e4e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e663bcc904c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5bb613fd0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