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cace807a0f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d94a7079f4346"/>
  </p:sldMasterIdLst>
  <p:sldIdLst>
    <p:sldId xmlns:r="http://schemas.openxmlformats.org/officeDocument/2006/relationships" id="256" r:id="Rdff672dec9fb4659"/>
    <p:sldId xmlns:r="http://schemas.openxmlformats.org/officeDocument/2006/relationships" id="257" r:id="R7406da61ce3e44b3"/>
    <p:sldId xmlns:r="http://schemas.openxmlformats.org/officeDocument/2006/relationships" id="258" r:id="Rf2a4189f1d0f4d77"/>
    <p:sldId xmlns:r="http://schemas.openxmlformats.org/officeDocument/2006/relationships" id="259" r:id="R5c412b32d1614438"/>
    <p:sldId xmlns:r="http://schemas.openxmlformats.org/officeDocument/2006/relationships" id="260" r:id="R8cb2332a271b4d3e"/>
    <p:sldId xmlns:r="http://schemas.openxmlformats.org/officeDocument/2006/relationships" id="261" r:id="Rd97259d6c3e2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d94a7079f4346" /><Relationship Type="http://schemas.openxmlformats.org/officeDocument/2006/relationships/slide" Target="/ppt/slides/slide1.xml" Id="Rdff672dec9fb4659" /><Relationship Type="http://schemas.openxmlformats.org/officeDocument/2006/relationships/slide" Target="/ppt/slides/slide2.xml" Id="R7406da61ce3e44b3" /><Relationship Type="http://schemas.openxmlformats.org/officeDocument/2006/relationships/slide" Target="/ppt/slides/slide3.xml" Id="Rf2a4189f1d0f4d77" /><Relationship Type="http://schemas.openxmlformats.org/officeDocument/2006/relationships/slide" Target="/ppt/slides/slide4.xml" Id="R5c412b32d1614438" /><Relationship Type="http://schemas.openxmlformats.org/officeDocument/2006/relationships/slide" Target="/ppt/slides/slide5.xml" Id="R8cb2332a271b4d3e" /><Relationship Type="http://schemas.openxmlformats.org/officeDocument/2006/relationships/slide" Target="/ppt/slides/slide6.xml" Id="Rd97259d6c3e2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b7aded0f7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c10c271274f93" /><Relationship Type="http://schemas.openxmlformats.org/officeDocument/2006/relationships/theme" Target="/ppt/slideMasters/theme/theme1.xml" Id="Rd55b8eb08925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c10c27127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8636e7504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647b40917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68987efa449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fa79fa66a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82234ff57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53516dad6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QRG HOLDING AS</a:t>
            </a:r>
          </a:p>
        </p:txBody>
      </p:sp>
    </p:spTree>
  </p:cSld>
  <p:clrMapOvr>
    <a:masterClrMapping xmlns:a="http://schemas.openxmlformats.org/drawingml/2006/main"/>
  </p:clrMapOvr>
</p:sld>
</file>