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6fe78312bf4d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f258485d5c42bf"/>
  </p:sldMasterIdLst>
  <p:sldIdLst>
    <p:sldId xmlns:r="http://schemas.openxmlformats.org/officeDocument/2006/relationships" id="256" r:id="R6cb7e486923d44ea"/>
    <p:sldId xmlns:r="http://schemas.openxmlformats.org/officeDocument/2006/relationships" id="257" r:id="Rcea178f7b6464135"/>
    <p:sldId xmlns:r="http://schemas.openxmlformats.org/officeDocument/2006/relationships" id="258" r:id="R1e2757ea838e4b2a"/>
    <p:sldId xmlns:r="http://schemas.openxmlformats.org/officeDocument/2006/relationships" id="259" r:id="Rddc3772b2e924855"/>
    <p:sldId xmlns:r="http://schemas.openxmlformats.org/officeDocument/2006/relationships" id="260" r:id="R597ab239bc184968"/>
    <p:sldId xmlns:r="http://schemas.openxmlformats.org/officeDocument/2006/relationships" id="261" r:id="Rb46c4ada853e4406"/>
    <p:sldId xmlns:r="http://schemas.openxmlformats.org/officeDocument/2006/relationships" id="262" r:id="R8556fcde9caf44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f258485d5c42bf" /><Relationship Type="http://schemas.openxmlformats.org/officeDocument/2006/relationships/slide" Target="/ppt/slides/slide1.xml" Id="R6cb7e486923d44ea" /><Relationship Type="http://schemas.openxmlformats.org/officeDocument/2006/relationships/slide" Target="/ppt/slides/slide2.xml" Id="Rcea178f7b6464135" /><Relationship Type="http://schemas.openxmlformats.org/officeDocument/2006/relationships/slide" Target="/ppt/slides/slide3.xml" Id="R1e2757ea838e4b2a" /><Relationship Type="http://schemas.openxmlformats.org/officeDocument/2006/relationships/slide" Target="/ppt/slides/slide4.xml" Id="Rddc3772b2e924855" /><Relationship Type="http://schemas.openxmlformats.org/officeDocument/2006/relationships/slide" Target="/ppt/slides/slide5.xml" Id="R597ab239bc184968" /><Relationship Type="http://schemas.openxmlformats.org/officeDocument/2006/relationships/slide" Target="/ppt/slides/slide6.xml" Id="Rb46c4ada853e4406" /><Relationship Type="http://schemas.openxmlformats.org/officeDocument/2006/relationships/slide" Target="/ppt/slides/slide7.xml" Id="R8556fcde9caf44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96dcfe91af45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30f10b09b14454" /><Relationship Type="http://schemas.openxmlformats.org/officeDocument/2006/relationships/theme" Target="/ppt/slideMasters/theme/theme1.xml" Id="R5951cbcdb7114d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30f10b09b144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5034ed95c341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4f30b983af4a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f6a1f1c9f440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d8828d14374e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7e1961433641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cfeb8919494e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10a14f9a3849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BEDRIFTSPARTNER BRØNNØY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BEDRIFTSPARTNER BRØNNØY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BEDRIFTSPARTNER BRØNNØY AS ble etablert [år] og holder til i Mosjøen.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BEDRIFTSPARTNER BRØNNØY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BEDRIFTSPARTNER BRØNNØY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BEDRIFTSPARTNER BRØNNØY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1 917 804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2 866 284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3 568 706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BEDRIFTSPARTNER BRØNNØY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SENTRUM REGNSKAP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BEDRIFTSPARTNER BRØNNØY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Jørn Clausen, Bakkevegen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8660 Mosjøen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917 867 437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BEDRIFTSPARTNER BRØNNØY AS</a:t>
            </a:r>
          </a:p>
        </p:txBody>
      </p:sp>
    </p:spTree>
  </p:cSld>
  <p:clrMapOvr>
    <a:masterClrMapping xmlns:a="http://schemas.openxmlformats.org/drawingml/2006/main"/>
  </p:clrMapOvr>
</p:sld>
</file>