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45804f32f2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d9bd0007a4475"/>
  </p:sldMasterIdLst>
  <p:sldIdLst>
    <p:sldId xmlns:r="http://schemas.openxmlformats.org/officeDocument/2006/relationships" id="256" r:id="Rbb5d33720def4cf6"/>
    <p:sldId xmlns:r="http://schemas.openxmlformats.org/officeDocument/2006/relationships" id="257" r:id="R3b24f55496f3462e"/>
    <p:sldId xmlns:r="http://schemas.openxmlformats.org/officeDocument/2006/relationships" id="258" r:id="Rec82d18537c742ae"/>
    <p:sldId xmlns:r="http://schemas.openxmlformats.org/officeDocument/2006/relationships" id="259" r:id="R34457ff3e01b4404"/>
    <p:sldId xmlns:r="http://schemas.openxmlformats.org/officeDocument/2006/relationships" id="260" r:id="R73140ddc65ed43c2"/>
    <p:sldId xmlns:r="http://schemas.openxmlformats.org/officeDocument/2006/relationships" id="261" r:id="R74ad0e3008bd4e11"/>
    <p:sldId xmlns:r="http://schemas.openxmlformats.org/officeDocument/2006/relationships" id="262" r:id="Rc9af418fc09d46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d9bd0007a4475" /><Relationship Type="http://schemas.openxmlformats.org/officeDocument/2006/relationships/slide" Target="/ppt/slides/slide1.xml" Id="Rbb5d33720def4cf6" /><Relationship Type="http://schemas.openxmlformats.org/officeDocument/2006/relationships/slide" Target="/ppt/slides/slide2.xml" Id="R3b24f55496f3462e" /><Relationship Type="http://schemas.openxmlformats.org/officeDocument/2006/relationships/slide" Target="/ppt/slides/slide3.xml" Id="Rec82d18537c742ae" /><Relationship Type="http://schemas.openxmlformats.org/officeDocument/2006/relationships/slide" Target="/ppt/slides/slide4.xml" Id="R34457ff3e01b4404" /><Relationship Type="http://schemas.openxmlformats.org/officeDocument/2006/relationships/slide" Target="/ppt/slides/slide5.xml" Id="R73140ddc65ed43c2" /><Relationship Type="http://schemas.openxmlformats.org/officeDocument/2006/relationships/slide" Target="/ppt/slides/slide6.xml" Id="R74ad0e3008bd4e11" /><Relationship Type="http://schemas.openxmlformats.org/officeDocument/2006/relationships/slide" Target="/ppt/slides/slide7.xml" Id="Rc9af418fc09d46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71fd4053740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e395667624fa1" /><Relationship Type="http://schemas.openxmlformats.org/officeDocument/2006/relationships/theme" Target="/ppt/slideMasters/theme/theme1.xml" Id="R2cc2423cc64944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e395667624f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4abd3bb6d4c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13189a23548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c22017c2644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7e98df741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e48b1273e49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843562b2c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af7fe9b55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FMH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FMH DRIFT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270 980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−2 117 295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86 888 477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87 137 889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MAGNE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Frank Magne Hansen, Sandvikveien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917 864 640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