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618a9ab93640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7a7ca9ebb34ed9"/>
  </p:sldMasterIdLst>
  <p:sldIdLst>
    <p:sldId xmlns:r="http://schemas.openxmlformats.org/officeDocument/2006/relationships" id="256" r:id="Re43cebf603db4800"/>
    <p:sldId xmlns:r="http://schemas.openxmlformats.org/officeDocument/2006/relationships" id="257" r:id="Rd83308e176ae4145"/>
    <p:sldId xmlns:r="http://schemas.openxmlformats.org/officeDocument/2006/relationships" id="258" r:id="Ra9377cd7b4664ff1"/>
    <p:sldId xmlns:r="http://schemas.openxmlformats.org/officeDocument/2006/relationships" id="259" r:id="R103bde35dc4b4268"/>
    <p:sldId xmlns:r="http://schemas.openxmlformats.org/officeDocument/2006/relationships" id="260" r:id="Rc4c1a2d4da3d4eb8"/>
    <p:sldId xmlns:r="http://schemas.openxmlformats.org/officeDocument/2006/relationships" id="261" r:id="Rd84101da6213471c"/>
    <p:sldId xmlns:r="http://schemas.openxmlformats.org/officeDocument/2006/relationships" id="262" r:id="R87760f70e18f45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a7ca9ebb34ed9" /><Relationship Type="http://schemas.openxmlformats.org/officeDocument/2006/relationships/slide" Target="/ppt/slides/slide1.xml" Id="Re43cebf603db4800" /><Relationship Type="http://schemas.openxmlformats.org/officeDocument/2006/relationships/slide" Target="/ppt/slides/slide2.xml" Id="Rd83308e176ae4145" /><Relationship Type="http://schemas.openxmlformats.org/officeDocument/2006/relationships/slide" Target="/ppt/slides/slide3.xml" Id="Ra9377cd7b4664ff1" /><Relationship Type="http://schemas.openxmlformats.org/officeDocument/2006/relationships/slide" Target="/ppt/slides/slide4.xml" Id="R103bde35dc4b4268" /><Relationship Type="http://schemas.openxmlformats.org/officeDocument/2006/relationships/slide" Target="/ppt/slides/slide5.xml" Id="Rc4c1a2d4da3d4eb8" /><Relationship Type="http://schemas.openxmlformats.org/officeDocument/2006/relationships/slide" Target="/ppt/slides/slide6.xml" Id="Rd84101da6213471c" /><Relationship Type="http://schemas.openxmlformats.org/officeDocument/2006/relationships/slide" Target="/ppt/slides/slide7.xml" Id="R87760f70e18f45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e5e046d3734f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b24a89ca24ce7" /><Relationship Type="http://schemas.openxmlformats.org/officeDocument/2006/relationships/theme" Target="/ppt/slideMasters/theme/theme1.xml" Id="R2d1c91b6e26d41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2b24a89ca24c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2d7b8687e4c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fd497ea0c47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23eb5c51544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518a57ac849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01fcc51534a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68acd2ec544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35e47f6ce40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LEVEL-HEADED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LEVEL-HEADED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LEVEL-HEADED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LEVEL-HEADED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LEVEL-HEADED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LEVEL-HEADED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4 294 714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7 603 985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8 374 836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LEVEL-HEADED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GRIMELAND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LEVEL-HEADED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Håndverkveien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christian.grimeland@gmail.com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917 858 810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LEVEL-HEADED AS</a:t>
            </a:r>
          </a:p>
        </p:txBody>
      </p:sp>
    </p:spTree>
  </p:cSld>
  <p:clrMapOvr>
    <a:masterClrMapping xmlns:a="http://schemas.openxmlformats.org/drawingml/2006/main"/>
  </p:clrMapOvr>
</p:sld>
</file>