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b05217373740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d238bf440d480e"/>
  </p:sldMasterIdLst>
  <p:sldIdLst>
    <p:sldId xmlns:r="http://schemas.openxmlformats.org/officeDocument/2006/relationships" id="256" r:id="Raa2ecd6c19cd4f00"/>
    <p:sldId xmlns:r="http://schemas.openxmlformats.org/officeDocument/2006/relationships" id="257" r:id="R56f533f8205f4b6f"/>
    <p:sldId xmlns:r="http://schemas.openxmlformats.org/officeDocument/2006/relationships" id="258" r:id="R807941cc02d8412e"/>
    <p:sldId xmlns:r="http://schemas.openxmlformats.org/officeDocument/2006/relationships" id="259" r:id="Rbe621e4ad06d48fe"/>
    <p:sldId xmlns:r="http://schemas.openxmlformats.org/officeDocument/2006/relationships" id="260" r:id="Rebdb46d8f60140a1"/>
    <p:sldId xmlns:r="http://schemas.openxmlformats.org/officeDocument/2006/relationships" id="261" r:id="Rb606ba00db724d44"/>
    <p:sldId xmlns:r="http://schemas.openxmlformats.org/officeDocument/2006/relationships" id="262" r:id="R609e16bf7c2144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d238bf440d480e" /><Relationship Type="http://schemas.openxmlformats.org/officeDocument/2006/relationships/slide" Target="/ppt/slides/slide1.xml" Id="Raa2ecd6c19cd4f00" /><Relationship Type="http://schemas.openxmlformats.org/officeDocument/2006/relationships/slide" Target="/ppt/slides/slide2.xml" Id="R56f533f8205f4b6f" /><Relationship Type="http://schemas.openxmlformats.org/officeDocument/2006/relationships/slide" Target="/ppt/slides/slide3.xml" Id="R807941cc02d8412e" /><Relationship Type="http://schemas.openxmlformats.org/officeDocument/2006/relationships/slide" Target="/ppt/slides/slide4.xml" Id="Rbe621e4ad06d48fe" /><Relationship Type="http://schemas.openxmlformats.org/officeDocument/2006/relationships/slide" Target="/ppt/slides/slide5.xml" Id="Rebdb46d8f60140a1" /><Relationship Type="http://schemas.openxmlformats.org/officeDocument/2006/relationships/slide" Target="/ppt/slides/slide6.xml" Id="Rb606ba00db724d44" /><Relationship Type="http://schemas.openxmlformats.org/officeDocument/2006/relationships/slide" Target="/ppt/slides/slide7.xml" Id="R609e16bf7c2144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0e583d758949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cc651d2ee4a88" /><Relationship Type="http://schemas.openxmlformats.org/officeDocument/2006/relationships/theme" Target="/ppt/slideMasters/theme/theme1.xml" Id="R39ea084d212e42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4cc651d2ee4a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6153d618147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2ab2c67184d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3c56611d846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aa9483a134b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812c999d249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27e0b73014e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a26c03b4148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 SVEIN ANDERSEN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SVEIN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 SVEIN ANDERSEN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SVEIN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SVEIN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SVEIN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9 824 757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−92 422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991 605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5 113 171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SVEIN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SVEIN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Vetle Mules veg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3944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917 857 296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SVEIN ANDERSEN AS</a:t>
            </a:r>
          </a:p>
        </p:txBody>
      </p:sp>
    </p:spTree>
  </p:cSld>
  <p:clrMapOvr>
    <a:masterClrMapping xmlns:a="http://schemas.openxmlformats.org/drawingml/2006/main"/>
  </p:clrMapOvr>
</p:sld>
</file>