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6055502a8f4d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41a46708dc4eea"/>
  </p:sldMasterIdLst>
  <p:sldIdLst>
    <p:sldId xmlns:r="http://schemas.openxmlformats.org/officeDocument/2006/relationships" id="256" r:id="R91cee8008b194cf2"/>
    <p:sldId xmlns:r="http://schemas.openxmlformats.org/officeDocument/2006/relationships" id="257" r:id="R07e5b275f62c43eb"/>
    <p:sldId xmlns:r="http://schemas.openxmlformats.org/officeDocument/2006/relationships" id="258" r:id="R8bfda2266171434b"/>
    <p:sldId xmlns:r="http://schemas.openxmlformats.org/officeDocument/2006/relationships" id="259" r:id="R69d7dc2a3f15412c"/>
    <p:sldId xmlns:r="http://schemas.openxmlformats.org/officeDocument/2006/relationships" id="260" r:id="R4c8c54f40a144362"/>
    <p:sldId xmlns:r="http://schemas.openxmlformats.org/officeDocument/2006/relationships" id="261" r:id="R4117b516d41c4579"/>
    <p:sldId xmlns:r="http://schemas.openxmlformats.org/officeDocument/2006/relationships" id="262" r:id="R96005907c0e24f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1a46708dc4eea" /><Relationship Type="http://schemas.openxmlformats.org/officeDocument/2006/relationships/slide" Target="/ppt/slides/slide1.xml" Id="R91cee8008b194cf2" /><Relationship Type="http://schemas.openxmlformats.org/officeDocument/2006/relationships/slide" Target="/ppt/slides/slide2.xml" Id="R07e5b275f62c43eb" /><Relationship Type="http://schemas.openxmlformats.org/officeDocument/2006/relationships/slide" Target="/ppt/slides/slide3.xml" Id="R8bfda2266171434b" /><Relationship Type="http://schemas.openxmlformats.org/officeDocument/2006/relationships/slide" Target="/ppt/slides/slide4.xml" Id="R69d7dc2a3f15412c" /><Relationship Type="http://schemas.openxmlformats.org/officeDocument/2006/relationships/slide" Target="/ppt/slides/slide5.xml" Id="R4c8c54f40a144362" /><Relationship Type="http://schemas.openxmlformats.org/officeDocument/2006/relationships/slide" Target="/ppt/slides/slide6.xml" Id="R4117b516d41c4579" /><Relationship Type="http://schemas.openxmlformats.org/officeDocument/2006/relationships/slide" Target="/ppt/slides/slide7.xml" Id="R96005907c0e24f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93898f8b04c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1b9a1616d4c9a" /><Relationship Type="http://schemas.openxmlformats.org/officeDocument/2006/relationships/theme" Target="/ppt/slideMasters/theme/theme1.xml" Id="Rd4e4329f29fb42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11b9a1616d4c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3637807b7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63bb1e8ed4a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8604f6ae04e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1691f179445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4c0b956ef46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c9031c67c4a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36226f21249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 COAST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COAST INVEST HOLDING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128 861 801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105 298 165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372 558 482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4 639 445 346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7 327 925 145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EIDE-KNUDSEN TOM  –  40,6 %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IWAN EIDE  –  40,6 %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EIDE-KNUDSEN TOM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IWAN EIDE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EIDE-KNUDSEN TOM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IWAN EIDE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Kokstadflaten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917 853 002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