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0206c3ab8d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e5aa8c8d94d3b"/>
  </p:sldMasterIdLst>
  <p:sldIdLst>
    <p:sldId xmlns:r="http://schemas.openxmlformats.org/officeDocument/2006/relationships" id="256" r:id="R74f7cd9eefce4f82"/>
    <p:sldId xmlns:r="http://schemas.openxmlformats.org/officeDocument/2006/relationships" id="257" r:id="Redd4c45706d54998"/>
    <p:sldId xmlns:r="http://schemas.openxmlformats.org/officeDocument/2006/relationships" id="258" r:id="R60b6719658164010"/>
    <p:sldId xmlns:r="http://schemas.openxmlformats.org/officeDocument/2006/relationships" id="259" r:id="R63c0710ca4794ecd"/>
    <p:sldId xmlns:r="http://schemas.openxmlformats.org/officeDocument/2006/relationships" id="260" r:id="Rd5cfda169c4b4fc7"/>
    <p:sldId xmlns:r="http://schemas.openxmlformats.org/officeDocument/2006/relationships" id="261" r:id="R8f401ada0a73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e5aa8c8d94d3b" /><Relationship Type="http://schemas.openxmlformats.org/officeDocument/2006/relationships/slide" Target="/ppt/slides/slide1.xml" Id="R74f7cd9eefce4f82" /><Relationship Type="http://schemas.openxmlformats.org/officeDocument/2006/relationships/slide" Target="/ppt/slides/slide2.xml" Id="Redd4c45706d54998" /><Relationship Type="http://schemas.openxmlformats.org/officeDocument/2006/relationships/slide" Target="/ppt/slides/slide3.xml" Id="R60b6719658164010" /><Relationship Type="http://schemas.openxmlformats.org/officeDocument/2006/relationships/slide" Target="/ppt/slides/slide4.xml" Id="R63c0710ca4794ecd" /><Relationship Type="http://schemas.openxmlformats.org/officeDocument/2006/relationships/slide" Target="/ppt/slides/slide5.xml" Id="Rd5cfda169c4b4fc7" /><Relationship Type="http://schemas.openxmlformats.org/officeDocument/2006/relationships/slide" Target="/ppt/slides/slide6.xml" Id="R8f401ada0a73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adda3a31a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4508bf7741ce" /><Relationship Type="http://schemas.openxmlformats.org/officeDocument/2006/relationships/theme" Target="/ppt/slideMasters/theme/theme1.xml" Id="R53a800873d16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54508bf77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3d17f30bb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d1c4fcff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1477625a0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cbc6d4621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7a68fb29c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6d956659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AS</a:t>
            </a:r>
          </a:p>
        </p:txBody>
      </p:sp>
    </p:spTree>
  </p:cSld>
  <p:clrMapOvr>
    <a:masterClrMapping xmlns:a="http://schemas.openxmlformats.org/drawingml/2006/main"/>
  </p:clrMapOvr>
</p:sld>
</file>