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03d1ec3a4848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8639194f2041e1"/>
  </p:sldMasterIdLst>
  <p:sldIdLst>
    <p:sldId xmlns:r="http://schemas.openxmlformats.org/officeDocument/2006/relationships" id="256" r:id="Rac6e9ce7ac2b44d5"/>
    <p:sldId xmlns:r="http://schemas.openxmlformats.org/officeDocument/2006/relationships" id="257" r:id="Rbaea388fe9bc4889"/>
    <p:sldId xmlns:r="http://schemas.openxmlformats.org/officeDocument/2006/relationships" id="258" r:id="Rd1bf5ab0a8e3406b"/>
    <p:sldId xmlns:r="http://schemas.openxmlformats.org/officeDocument/2006/relationships" id="259" r:id="R662ec315357a46f4"/>
    <p:sldId xmlns:r="http://schemas.openxmlformats.org/officeDocument/2006/relationships" id="260" r:id="R28b55dfade264f94"/>
    <p:sldId xmlns:r="http://schemas.openxmlformats.org/officeDocument/2006/relationships" id="261" r:id="Rd201048d2d1e44ef"/>
    <p:sldId xmlns:r="http://schemas.openxmlformats.org/officeDocument/2006/relationships" id="262" r:id="R771ea5aa4fe043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639194f2041e1" /><Relationship Type="http://schemas.openxmlformats.org/officeDocument/2006/relationships/slide" Target="/ppt/slides/slide1.xml" Id="Rac6e9ce7ac2b44d5" /><Relationship Type="http://schemas.openxmlformats.org/officeDocument/2006/relationships/slide" Target="/ppt/slides/slide2.xml" Id="Rbaea388fe9bc4889" /><Relationship Type="http://schemas.openxmlformats.org/officeDocument/2006/relationships/slide" Target="/ppt/slides/slide3.xml" Id="Rd1bf5ab0a8e3406b" /><Relationship Type="http://schemas.openxmlformats.org/officeDocument/2006/relationships/slide" Target="/ppt/slides/slide4.xml" Id="R662ec315357a46f4" /><Relationship Type="http://schemas.openxmlformats.org/officeDocument/2006/relationships/slide" Target="/ppt/slides/slide5.xml" Id="R28b55dfade264f94" /><Relationship Type="http://schemas.openxmlformats.org/officeDocument/2006/relationships/slide" Target="/ppt/slides/slide6.xml" Id="Rd201048d2d1e44ef" /><Relationship Type="http://schemas.openxmlformats.org/officeDocument/2006/relationships/slide" Target="/ppt/slides/slide7.xml" Id="R771ea5aa4fe043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633001fb1542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31f1363834f96" /><Relationship Type="http://schemas.openxmlformats.org/officeDocument/2006/relationships/theme" Target="/ppt/slideMasters/theme/theme1.xml" Id="Rbe1cb784469f41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131f1363834f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b97ca0cd149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2f7215f6c48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7d195c49b4b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6c4b4fd1e4c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6c0ea58c843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c94d40a4043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f54a9e5d748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KALD &amp; VARM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KALD &amp; VARM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KALD &amp; VARM INSTALLASJON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KALD &amp; VARM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KALD &amp; VARM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KALD &amp; VARM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13 897 409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2 201 605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1 728 142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1 701 633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4 939 278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KALD &amp; VARM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ENGTRØ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KALD &amp; VARM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Rovenvei 253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917 848 645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KALD &amp; VARM INSTALLASJON AS</a:t>
            </a:r>
          </a:p>
        </p:txBody>
      </p:sp>
    </p:spTree>
  </p:cSld>
  <p:clrMapOvr>
    <a:masterClrMapping xmlns:a="http://schemas.openxmlformats.org/drawingml/2006/main"/>
  </p:clrMapOvr>
</p:sld>
</file>